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1" r:id="rId7"/>
    <p:sldId id="272" r:id="rId8"/>
    <p:sldId id="273" r:id="rId9"/>
    <p:sldId id="278" r:id="rId10"/>
    <p:sldId id="262" r:id="rId11"/>
    <p:sldId id="263" r:id="rId12"/>
    <p:sldId id="271" r:id="rId13"/>
    <p:sldId id="274" r:id="rId14"/>
    <p:sldId id="275" r:id="rId15"/>
    <p:sldId id="276" r:id="rId16"/>
    <p:sldId id="277" r:id="rId17"/>
    <p:sldId id="264" r:id="rId18"/>
    <p:sldId id="265" r:id="rId19"/>
    <p:sldId id="266" r:id="rId20"/>
    <p:sldId id="268" r:id="rId21"/>
    <p:sldId id="269" r:id="rId22"/>
    <p:sldId id="270" r:id="rId23"/>
  </p:sldIdLst>
  <p:sldSz cx="12192000" cy="6858000"/>
  <p:notesSz cx="6858000" cy="12192000"/>
  <p:embeddedFontLst>
    <p:embeddedFont>
      <p:font typeface="MiSans" pitchFamily="50" charset="-122"/>
      <p:regular r:id="rId25"/>
    </p:embeddedFont>
    <p:embeddedFont>
      <p:font typeface="Noto Sans SC" panose="020B0200000000000000" pitchFamily="34" charset="-122"/>
      <p:regular r:id="rId26"/>
      <p:bold r:id="rId27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96" d="100"/>
          <a:sy n="96" d="100"/>
        </p:scale>
        <p:origin x="392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093548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4248C5-252B-7092-4AEA-0C47146F9D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B76C235-D92A-5412-D484-41870F8B38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93EB392-43F4-EDBC-BB7C-D7B6198ACF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B84A21-1B24-8338-D95A-A0459D9104C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2992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80DA04-2190-22F5-B029-63135EE652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65B061C-1882-56C9-7D0E-8768AEEE33B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CA7D381-3AE6-5307-7AF9-924D37D060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745775-C431-8685-202F-95E2F0DB1E7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00482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90CFC4-5D1C-EE1F-1CB8-0C397A969A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7B374E5-9EBE-4C5C-4BF2-AD558425F62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CBA1874-4A94-C4D2-0102-4A7387DF99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F823F8-2088-FA11-C231-5B154517886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7961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3FDF64-C7B3-F3D5-A709-D1FD256064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1C21505-BB0F-71CE-3598-3B48EB05AA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C455EB-5F16-E3E4-086C-DA2773FEF7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9A3169-23A1-2272-881F-81B63FCFEA7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1478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918C64-A5B3-A302-E907-24CF33E03A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C13AC58-83CF-F947-A095-5903A3FDAC9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32DD1D8-F554-84BE-DD06-E622C378A0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C48E81-66F0-15F6-2394-1511EF8D395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8460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E561BF-465F-A8CC-CF97-61FC2554D2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CAA453-683E-0F30-C6B8-74DD16BA30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1E4B50C-9155-BA5C-5FB2-72838FB15C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DB3A3C-E8E8-AF5F-9A88-F9D67E3C5B8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1783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139578-448F-5DBC-D841-946E19C4D8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1503586-5079-1D2F-69D3-2F065897F5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7607E1B-D78A-4F28-939F-C2456535BE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6C0419-D5AE-A8AE-0E6D-5F9BCB8D0A6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3055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DDF658-F330-8F58-D084-81364D026A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34398DD-75EA-2675-4DE0-0A66CF9978A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53F5372-DCA0-042E-B727-17A7A9CA03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234D64-8EFD-4C81-B97A-EFFA67EE449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2414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hyperlink" Target="http://180.184.42.102:3004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hyperlink" Target="http://180.184.42.102:3004/" TargetMode="External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26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3">
            <a:alphaModFix amt="93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10-11-20:17:34-d3l4lngs8jdo4os5env0.png"/>
          <p:cNvPicPr>
            <a:picLocks noChangeAspect="1"/>
          </p:cNvPicPr>
          <p:nvPr/>
        </p:nvPicPr>
        <p:blipFill>
          <a:blip r:embed="rId4"/>
          <a:srcRect l="1285" r="1285"/>
          <a:stretch/>
        </p:blipFill>
        <p:spPr>
          <a:xfrm>
            <a:off x="0" y="0"/>
            <a:ext cx="12192635" cy="6844665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10-11-20:17:33-d3l4ln8s8jdo4os5ens0.png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7657465" y="3551555"/>
            <a:ext cx="4408805" cy="3306445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10-11-20:17:33-d3l4ln8s8jdo4os5enr0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9480" y="5358130"/>
            <a:ext cx="2846070" cy="648335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757555" y="1725930"/>
            <a:ext cx="8072755" cy="20415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ct val="110000"/>
              </a:lnSpc>
              <a:buNone/>
            </a:pPr>
            <a:r>
              <a:rPr lang="en-US" sz="6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服装网店进销存系统</a:t>
            </a:r>
            <a:endParaRPr lang="en-US" sz="1600" dirty="0"/>
          </a:p>
        </p:txBody>
      </p:sp>
      <p:sp>
        <p:nvSpPr>
          <p:cNvPr id="6" name="Shape 1"/>
          <p:cNvSpPr/>
          <p:nvPr/>
        </p:nvSpPr>
        <p:spPr>
          <a:xfrm>
            <a:off x="5096510" y="871220"/>
            <a:ext cx="1324610" cy="462280"/>
          </a:xfrm>
          <a:custGeom>
            <a:avLst/>
            <a:gdLst/>
            <a:ahLst/>
            <a:cxnLst/>
            <a:rect l="l" t="t" r="r" b="b"/>
            <a:pathLst>
              <a:path w="1324610" h="462280">
                <a:moveTo>
                  <a:pt x="58972" y="16482"/>
                </a:moveTo>
                <a:cubicBezTo>
                  <a:pt x="58972" y="25620"/>
                  <a:pt x="45517" y="33028"/>
                  <a:pt x="28920" y="33028"/>
                </a:cubicBezTo>
                <a:cubicBezTo>
                  <a:pt x="12323" y="33028"/>
                  <a:pt x="-1132" y="25620"/>
                  <a:pt x="-1132" y="16482"/>
                </a:cubicBezTo>
                <a:cubicBezTo>
                  <a:pt x="-1132" y="7343"/>
                  <a:pt x="12323" y="-65"/>
                  <a:pt x="28920" y="-65"/>
                </a:cubicBezTo>
                <a:cubicBezTo>
                  <a:pt x="45510" y="-69"/>
                  <a:pt x="58963" y="7333"/>
                  <a:pt x="58972" y="16466"/>
                </a:cubicBezTo>
                <a:cubicBezTo>
                  <a:pt x="58972" y="16471"/>
                  <a:pt x="58972" y="16477"/>
                  <a:pt x="58972" y="16482"/>
                </a:cubicBezTo>
                <a:close/>
                <a:moveTo>
                  <a:pt x="312113" y="16482"/>
                </a:moveTo>
                <a:cubicBezTo>
                  <a:pt x="312113" y="25620"/>
                  <a:pt x="298659" y="33028"/>
                  <a:pt x="282062" y="33028"/>
                </a:cubicBezTo>
                <a:cubicBezTo>
                  <a:pt x="265466" y="33028"/>
                  <a:pt x="252010" y="25620"/>
                  <a:pt x="252010" y="16482"/>
                </a:cubicBezTo>
                <a:cubicBezTo>
                  <a:pt x="252010" y="7343"/>
                  <a:pt x="265466" y="-65"/>
                  <a:pt x="282062" y="-65"/>
                </a:cubicBezTo>
                <a:cubicBezTo>
                  <a:pt x="298650" y="-54"/>
                  <a:pt x="312095" y="7348"/>
                  <a:pt x="312113" y="16482"/>
                </a:cubicBezTo>
                <a:close/>
                <a:moveTo>
                  <a:pt x="565186" y="16482"/>
                </a:moveTo>
                <a:cubicBezTo>
                  <a:pt x="565186" y="25620"/>
                  <a:pt x="551730" y="33028"/>
                  <a:pt x="535134" y="33028"/>
                </a:cubicBezTo>
                <a:cubicBezTo>
                  <a:pt x="518537" y="33028"/>
                  <a:pt x="505082" y="25620"/>
                  <a:pt x="505082" y="16482"/>
                </a:cubicBezTo>
                <a:cubicBezTo>
                  <a:pt x="505082" y="7343"/>
                  <a:pt x="518537" y="-65"/>
                  <a:pt x="535134" y="-65"/>
                </a:cubicBezTo>
                <a:cubicBezTo>
                  <a:pt x="551723" y="-69"/>
                  <a:pt x="565176" y="7333"/>
                  <a:pt x="565186" y="16466"/>
                </a:cubicBezTo>
                <a:cubicBezTo>
                  <a:pt x="565186" y="16471"/>
                  <a:pt x="565186" y="16477"/>
                  <a:pt x="565186" y="16482"/>
                </a:cubicBezTo>
                <a:close/>
                <a:moveTo>
                  <a:pt x="818327" y="16482"/>
                </a:moveTo>
                <a:cubicBezTo>
                  <a:pt x="818327" y="25620"/>
                  <a:pt x="804873" y="33028"/>
                  <a:pt x="788276" y="33028"/>
                </a:cubicBezTo>
                <a:cubicBezTo>
                  <a:pt x="771678" y="33028"/>
                  <a:pt x="758224" y="25620"/>
                  <a:pt x="758224" y="16482"/>
                </a:cubicBezTo>
                <a:cubicBezTo>
                  <a:pt x="758224" y="7343"/>
                  <a:pt x="771678" y="-65"/>
                  <a:pt x="788276" y="-65"/>
                </a:cubicBezTo>
                <a:cubicBezTo>
                  <a:pt x="804866" y="-69"/>
                  <a:pt x="818318" y="7333"/>
                  <a:pt x="818327" y="16466"/>
                </a:cubicBezTo>
                <a:cubicBezTo>
                  <a:pt x="818327" y="16471"/>
                  <a:pt x="818327" y="16477"/>
                  <a:pt x="818327" y="16482"/>
                </a:cubicBezTo>
                <a:close/>
                <a:moveTo>
                  <a:pt x="1071469" y="16482"/>
                </a:moveTo>
                <a:cubicBezTo>
                  <a:pt x="1071469" y="25620"/>
                  <a:pt x="1058015" y="33028"/>
                  <a:pt x="1041418" y="33028"/>
                </a:cubicBezTo>
                <a:cubicBezTo>
                  <a:pt x="1024821" y="33028"/>
                  <a:pt x="1011366" y="25620"/>
                  <a:pt x="1011366" y="16482"/>
                </a:cubicBezTo>
                <a:cubicBezTo>
                  <a:pt x="1011366" y="7343"/>
                  <a:pt x="1024821" y="-65"/>
                  <a:pt x="1041418" y="-65"/>
                </a:cubicBezTo>
                <a:cubicBezTo>
                  <a:pt x="1058008" y="-69"/>
                  <a:pt x="1071461" y="7333"/>
                  <a:pt x="1071469" y="16466"/>
                </a:cubicBezTo>
                <a:cubicBezTo>
                  <a:pt x="1071469" y="16471"/>
                  <a:pt x="1071469" y="16477"/>
                  <a:pt x="1071469" y="16482"/>
                </a:cubicBezTo>
                <a:close/>
                <a:moveTo>
                  <a:pt x="1324610" y="16482"/>
                </a:moveTo>
                <a:cubicBezTo>
                  <a:pt x="1324610" y="25620"/>
                  <a:pt x="1311155" y="33028"/>
                  <a:pt x="1294558" y="33028"/>
                </a:cubicBezTo>
                <a:cubicBezTo>
                  <a:pt x="1277961" y="33028"/>
                  <a:pt x="1264506" y="25620"/>
                  <a:pt x="1264506" y="16482"/>
                </a:cubicBezTo>
                <a:cubicBezTo>
                  <a:pt x="1264506" y="7343"/>
                  <a:pt x="1277961" y="-65"/>
                  <a:pt x="1294558" y="-65"/>
                </a:cubicBezTo>
                <a:cubicBezTo>
                  <a:pt x="1311146" y="-54"/>
                  <a:pt x="1324591" y="7348"/>
                  <a:pt x="1324610" y="16482"/>
                </a:cubicBezTo>
                <a:close/>
                <a:moveTo>
                  <a:pt x="58972" y="123795"/>
                </a:moveTo>
                <a:cubicBezTo>
                  <a:pt x="58972" y="132933"/>
                  <a:pt x="45517" y="140341"/>
                  <a:pt x="28920" y="140341"/>
                </a:cubicBezTo>
                <a:cubicBezTo>
                  <a:pt x="12323" y="140341"/>
                  <a:pt x="-1132" y="132933"/>
                  <a:pt x="-1132" y="123795"/>
                </a:cubicBezTo>
                <a:cubicBezTo>
                  <a:pt x="-1132" y="114656"/>
                  <a:pt x="12323" y="107248"/>
                  <a:pt x="28920" y="107248"/>
                </a:cubicBezTo>
                <a:cubicBezTo>
                  <a:pt x="45510" y="107244"/>
                  <a:pt x="58963" y="114646"/>
                  <a:pt x="58972" y="123779"/>
                </a:cubicBezTo>
                <a:cubicBezTo>
                  <a:pt x="58972" y="123784"/>
                  <a:pt x="58972" y="123790"/>
                  <a:pt x="58972" y="123795"/>
                </a:cubicBezTo>
                <a:close/>
                <a:moveTo>
                  <a:pt x="312113" y="123795"/>
                </a:moveTo>
                <a:cubicBezTo>
                  <a:pt x="312113" y="132933"/>
                  <a:pt x="298659" y="140341"/>
                  <a:pt x="282062" y="140341"/>
                </a:cubicBezTo>
                <a:cubicBezTo>
                  <a:pt x="265466" y="140341"/>
                  <a:pt x="252010" y="132933"/>
                  <a:pt x="252010" y="123795"/>
                </a:cubicBezTo>
                <a:cubicBezTo>
                  <a:pt x="252010" y="114656"/>
                  <a:pt x="265466" y="107248"/>
                  <a:pt x="282062" y="107248"/>
                </a:cubicBezTo>
                <a:cubicBezTo>
                  <a:pt x="298650" y="107259"/>
                  <a:pt x="312095" y="114661"/>
                  <a:pt x="312113" y="123795"/>
                </a:cubicBezTo>
                <a:close/>
                <a:moveTo>
                  <a:pt x="565186" y="123795"/>
                </a:moveTo>
                <a:cubicBezTo>
                  <a:pt x="565186" y="132933"/>
                  <a:pt x="551730" y="140341"/>
                  <a:pt x="535134" y="140341"/>
                </a:cubicBezTo>
                <a:cubicBezTo>
                  <a:pt x="518537" y="140341"/>
                  <a:pt x="505082" y="132933"/>
                  <a:pt x="505082" y="123795"/>
                </a:cubicBezTo>
                <a:cubicBezTo>
                  <a:pt x="505082" y="114656"/>
                  <a:pt x="518537" y="107248"/>
                  <a:pt x="535134" y="107248"/>
                </a:cubicBezTo>
                <a:cubicBezTo>
                  <a:pt x="551723" y="107244"/>
                  <a:pt x="565176" y="114646"/>
                  <a:pt x="565186" y="123779"/>
                </a:cubicBezTo>
                <a:cubicBezTo>
                  <a:pt x="565186" y="123784"/>
                  <a:pt x="565186" y="123790"/>
                  <a:pt x="565186" y="123795"/>
                </a:cubicBezTo>
                <a:close/>
                <a:moveTo>
                  <a:pt x="818327" y="123795"/>
                </a:moveTo>
                <a:cubicBezTo>
                  <a:pt x="818327" y="132933"/>
                  <a:pt x="804873" y="140341"/>
                  <a:pt x="788276" y="140341"/>
                </a:cubicBezTo>
                <a:cubicBezTo>
                  <a:pt x="771678" y="140341"/>
                  <a:pt x="758224" y="132933"/>
                  <a:pt x="758224" y="123795"/>
                </a:cubicBezTo>
                <a:cubicBezTo>
                  <a:pt x="758224" y="114656"/>
                  <a:pt x="771678" y="107248"/>
                  <a:pt x="788276" y="107248"/>
                </a:cubicBezTo>
                <a:cubicBezTo>
                  <a:pt x="804866" y="107244"/>
                  <a:pt x="818318" y="114646"/>
                  <a:pt x="818327" y="123779"/>
                </a:cubicBezTo>
                <a:cubicBezTo>
                  <a:pt x="818327" y="123784"/>
                  <a:pt x="818327" y="123790"/>
                  <a:pt x="818327" y="123795"/>
                </a:cubicBezTo>
                <a:close/>
                <a:moveTo>
                  <a:pt x="1071469" y="123795"/>
                </a:moveTo>
                <a:cubicBezTo>
                  <a:pt x="1071469" y="132933"/>
                  <a:pt x="1058015" y="140341"/>
                  <a:pt x="1041418" y="140341"/>
                </a:cubicBezTo>
                <a:cubicBezTo>
                  <a:pt x="1024821" y="140341"/>
                  <a:pt x="1011366" y="132933"/>
                  <a:pt x="1011366" y="123795"/>
                </a:cubicBezTo>
                <a:cubicBezTo>
                  <a:pt x="1011366" y="114656"/>
                  <a:pt x="1024821" y="107248"/>
                  <a:pt x="1041418" y="107248"/>
                </a:cubicBezTo>
                <a:cubicBezTo>
                  <a:pt x="1058008" y="107244"/>
                  <a:pt x="1071461" y="114646"/>
                  <a:pt x="1071469" y="123779"/>
                </a:cubicBezTo>
                <a:cubicBezTo>
                  <a:pt x="1071469" y="123784"/>
                  <a:pt x="1071469" y="123790"/>
                  <a:pt x="1071469" y="123795"/>
                </a:cubicBezTo>
                <a:close/>
                <a:moveTo>
                  <a:pt x="1324610" y="123795"/>
                </a:moveTo>
                <a:cubicBezTo>
                  <a:pt x="1324610" y="132933"/>
                  <a:pt x="1311155" y="140341"/>
                  <a:pt x="1294558" y="140341"/>
                </a:cubicBezTo>
                <a:cubicBezTo>
                  <a:pt x="1277961" y="140341"/>
                  <a:pt x="1264506" y="132933"/>
                  <a:pt x="1264506" y="123795"/>
                </a:cubicBezTo>
                <a:cubicBezTo>
                  <a:pt x="1264506" y="114656"/>
                  <a:pt x="1277961" y="107248"/>
                  <a:pt x="1294558" y="107248"/>
                </a:cubicBezTo>
                <a:cubicBezTo>
                  <a:pt x="1311146" y="107259"/>
                  <a:pt x="1324591" y="114661"/>
                  <a:pt x="1324610" y="123795"/>
                </a:cubicBezTo>
                <a:close/>
                <a:moveTo>
                  <a:pt x="58972" y="231108"/>
                </a:moveTo>
                <a:cubicBezTo>
                  <a:pt x="58972" y="240246"/>
                  <a:pt x="45517" y="247654"/>
                  <a:pt x="28920" y="247654"/>
                </a:cubicBezTo>
                <a:cubicBezTo>
                  <a:pt x="12323" y="247654"/>
                  <a:pt x="-1132" y="240246"/>
                  <a:pt x="-1132" y="231108"/>
                </a:cubicBezTo>
                <a:cubicBezTo>
                  <a:pt x="-1132" y="221969"/>
                  <a:pt x="12323" y="214561"/>
                  <a:pt x="28920" y="214561"/>
                </a:cubicBezTo>
                <a:cubicBezTo>
                  <a:pt x="45510" y="214557"/>
                  <a:pt x="58963" y="221958"/>
                  <a:pt x="58972" y="231092"/>
                </a:cubicBezTo>
                <a:cubicBezTo>
                  <a:pt x="58972" y="231097"/>
                  <a:pt x="58972" y="231103"/>
                  <a:pt x="58972" y="231108"/>
                </a:cubicBezTo>
                <a:close/>
                <a:moveTo>
                  <a:pt x="312113" y="231108"/>
                </a:moveTo>
                <a:cubicBezTo>
                  <a:pt x="312113" y="240246"/>
                  <a:pt x="298659" y="247654"/>
                  <a:pt x="282062" y="247654"/>
                </a:cubicBezTo>
                <a:cubicBezTo>
                  <a:pt x="265466" y="247654"/>
                  <a:pt x="252010" y="240246"/>
                  <a:pt x="252010" y="231108"/>
                </a:cubicBezTo>
                <a:cubicBezTo>
                  <a:pt x="252010" y="221969"/>
                  <a:pt x="265466" y="214561"/>
                  <a:pt x="282062" y="214561"/>
                </a:cubicBezTo>
                <a:cubicBezTo>
                  <a:pt x="298650" y="214572"/>
                  <a:pt x="312095" y="221974"/>
                  <a:pt x="312113" y="231108"/>
                </a:cubicBezTo>
                <a:close/>
                <a:moveTo>
                  <a:pt x="565186" y="231108"/>
                </a:moveTo>
                <a:cubicBezTo>
                  <a:pt x="565186" y="240246"/>
                  <a:pt x="551730" y="247654"/>
                  <a:pt x="535134" y="247654"/>
                </a:cubicBezTo>
                <a:cubicBezTo>
                  <a:pt x="518537" y="247654"/>
                  <a:pt x="505082" y="240246"/>
                  <a:pt x="505082" y="231108"/>
                </a:cubicBezTo>
                <a:cubicBezTo>
                  <a:pt x="505082" y="221969"/>
                  <a:pt x="518537" y="214561"/>
                  <a:pt x="535134" y="214561"/>
                </a:cubicBezTo>
                <a:cubicBezTo>
                  <a:pt x="551723" y="214557"/>
                  <a:pt x="565176" y="221958"/>
                  <a:pt x="565186" y="231092"/>
                </a:cubicBezTo>
                <a:cubicBezTo>
                  <a:pt x="565186" y="231097"/>
                  <a:pt x="565186" y="231103"/>
                  <a:pt x="565186" y="231108"/>
                </a:cubicBezTo>
                <a:close/>
                <a:moveTo>
                  <a:pt x="818327" y="231108"/>
                </a:moveTo>
                <a:cubicBezTo>
                  <a:pt x="818327" y="240246"/>
                  <a:pt x="804873" y="247654"/>
                  <a:pt x="788276" y="247654"/>
                </a:cubicBezTo>
                <a:cubicBezTo>
                  <a:pt x="771678" y="247654"/>
                  <a:pt x="758224" y="240246"/>
                  <a:pt x="758224" y="231108"/>
                </a:cubicBezTo>
                <a:cubicBezTo>
                  <a:pt x="758224" y="221969"/>
                  <a:pt x="771678" y="214561"/>
                  <a:pt x="788276" y="214561"/>
                </a:cubicBezTo>
                <a:cubicBezTo>
                  <a:pt x="804866" y="214557"/>
                  <a:pt x="818318" y="221958"/>
                  <a:pt x="818327" y="231092"/>
                </a:cubicBezTo>
                <a:cubicBezTo>
                  <a:pt x="818327" y="231097"/>
                  <a:pt x="818327" y="231103"/>
                  <a:pt x="818327" y="231108"/>
                </a:cubicBezTo>
                <a:close/>
                <a:moveTo>
                  <a:pt x="1071469" y="231108"/>
                </a:moveTo>
                <a:cubicBezTo>
                  <a:pt x="1071469" y="240246"/>
                  <a:pt x="1058015" y="247654"/>
                  <a:pt x="1041418" y="247654"/>
                </a:cubicBezTo>
                <a:cubicBezTo>
                  <a:pt x="1024821" y="247654"/>
                  <a:pt x="1011366" y="240246"/>
                  <a:pt x="1011366" y="231108"/>
                </a:cubicBezTo>
                <a:cubicBezTo>
                  <a:pt x="1011366" y="221969"/>
                  <a:pt x="1024821" y="214561"/>
                  <a:pt x="1041418" y="214561"/>
                </a:cubicBezTo>
                <a:cubicBezTo>
                  <a:pt x="1058008" y="214557"/>
                  <a:pt x="1071461" y="221958"/>
                  <a:pt x="1071469" y="231092"/>
                </a:cubicBezTo>
                <a:cubicBezTo>
                  <a:pt x="1071469" y="231097"/>
                  <a:pt x="1071469" y="231103"/>
                  <a:pt x="1071469" y="231108"/>
                </a:cubicBezTo>
                <a:close/>
                <a:moveTo>
                  <a:pt x="1324610" y="231108"/>
                </a:moveTo>
                <a:cubicBezTo>
                  <a:pt x="1324610" y="240246"/>
                  <a:pt x="1311155" y="247654"/>
                  <a:pt x="1294558" y="247654"/>
                </a:cubicBezTo>
                <a:cubicBezTo>
                  <a:pt x="1277961" y="247654"/>
                  <a:pt x="1264506" y="240246"/>
                  <a:pt x="1264506" y="231108"/>
                </a:cubicBezTo>
                <a:cubicBezTo>
                  <a:pt x="1264506" y="221969"/>
                  <a:pt x="1277961" y="214561"/>
                  <a:pt x="1294558" y="214561"/>
                </a:cubicBezTo>
                <a:cubicBezTo>
                  <a:pt x="1311146" y="214572"/>
                  <a:pt x="1324591" y="221974"/>
                  <a:pt x="1324610" y="231108"/>
                </a:cubicBezTo>
                <a:close/>
                <a:moveTo>
                  <a:pt x="58972" y="338421"/>
                </a:moveTo>
                <a:cubicBezTo>
                  <a:pt x="58972" y="347559"/>
                  <a:pt x="45517" y="354967"/>
                  <a:pt x="28920" y="354967"/>
                </a:cubicBezTo>
                <a:cubicBezTo>
                  <a:pt x="12323" y="354967"/>
                  <a:pt x="-1132" y="347559"/>
                  <a:pt x="-1132" y="338421"/>
                </a:cubicBezTo>
                <a:cubicBezTo>
                  <a:pt x="-1132" y="329282"/>
                  <a:pt x="12323" y="321875"/>
                  <a:pt x="28920" y="321875"/>
                </a:cubicBezTo>
                <a:cubicBezTo>
                  <a:pt x="45510" y="321870"/>
                  <a:pt x="58963" y="329271"/>
                  <a:pt x="58972" y="338405"/>
                </a:cubicBezTo>
                <a:cubicBezTo>
                  <a:pt x="58972" y="338411"/>
                  <a:pt x="58972" y="338416"/>
                  <a:pt x="58972" y="338421"/>
                </a:cubicBezTo>
                <a:close/>
                <a:moveTo>
                  <a:pt x="312113" y="338421"/>
                </a:moveTo>
                <a:cubicBezTo>
                  <a:pt x="312113" y="347559"/>
                  <a:pt x="298659" y="354967"/>
                  <a:pt x="282062" y="354967"/>
                </a:cubicBezTo>
                <a:cubicBezTo>
                  <a:pt x="265466" y="354967"/>
                  <a:pt x="252010" y="347559"/>
                  <a:pt x="252010" y="338421"/>
                </a:cubicBezTo>
                <a:cubicBezTo>
                  <a:pt x="252010" y="329282"/>
                  <a:pt x="265466" y="321875"/>
                  <a:pt x="282062" y="321875"/>
                </a:cubicBezTo>
                <a:cubicBezTo>
                  <a:pt x="298650" y="321885"/>
                  <a:pt x="312095" y="329287"/>
                  <a:pt x="312113" y="338421"/>
                </a:cubicBezTo>
                <a:close/>
                <a:moveTo>
                  <a:pt x="565186" y="338421"/>
                </a:moveTo>
                <a:cubicBezTo>
                  <a:pt x="565186" y="347559"/>
                  <a:pt x="551730" y="354967"/>
                  <a:pt x="535134" y="354967"/>
                </a:cubicBezTo>
                <a:cubicBezTo>
                  <a:pt x="518537" y="354967"/>
                  <a:pt x="505082" y="347559"/>
                  <a:pt x="505082" y="338421"/>
                </a:cubicBezTo>
                <a:cubicBezTo>
                  <a:pt x="505082" y="329282"/>
                  <a:pt x="518537" y="321875"/>
                  <a:pt x="535134" y="321875"/>
                </a:cubicBezTo>
                <a:cubicBezTo>
                  <a:pt x="551723" y="321870"/>
                  <a:pt x="565176" y="329271"/>
                  <a:pt x="565186" y="338405"/>
                </a:cubicBezTo>
                <a:cubicBezTo>
                  <a:pt x="565186" y="338411"/>
                  <a:pt x="565186" y="338416"/>
                  <a:pt x="565186" y="338421"/>
                </a:cubicBezTo>
                <a:close/>
                <a:moveTo>
                  <a:pt x="818327" y="338421"/>
                </a:moveTo>
                <a:cubicBezTo>
                  <a:pt x="818327" y="347559"/>
                  <a:pt x="804873" y="354967"/>
                  <a:pt x="788276" y="354967"/>
                </a:cubicBezTo>
                <a:cubicBezTo>
                  <a:pt x="771678" y="354967"/>
                  <a:pt x="758224" y="347559"/>
                  <a:pt x="758224" y="338421"/>
                </a:cubicBezTo>
                <a:cubicBezTo>
                  <a:pt x="758224" y="329282"/>
                  <a:pt x="771678" y="321875"/>
                  <a:pt x="788276" y="321875"/>
                </a:cubicBezTo>
                <a:cubicBezTo>
                  <a:pt x="804866" y="321870"/>
                  <a:pt x="818318" y="329271"/>
                  <a:pt x="818327" y="338405"/>
                </a:cubicBezTo>
                <a:cubicBezTo>
                  <a:pt x="818327" y="338411"/>
                  <a:pt x="818327" y="338416"/>
                  <a:pt x="818327" y="338421"/>
                </a:cubicBezTo>
                <a:close/>
                <a:moveTo>
                  <a:pt x="1071469" y="338421"/>
                </a:moveTo>
                <a:cubicBezTo>
                  <a:pt x="1071469" y="347559"/>
                  <a:pt x="1058015" y="354967"/>
                  <a:pt x="1041418" y="354967"/>
                </a:cubicBezTo>
                <a:cubicBezTo>
                  <a:pt x="1024821" y="354967"/>
                  <a:pt x="1011366" y="347559"/>
                  <a:pt x="1011366" y="338421"/>
                </a:cubicBezTo>
                <a:cubicBezTo>
                  <a:pt x="1011366" y="329282"/>
                  <a:pt x="1024821" y="321875"/>
                  <a:pt x="1041418" y="321875"/>
                </a:cubicBezTo>
                <a:cubicBezTo>
                  <a:pt x="1058008" y="321870"/>
                  <a:pt x="1071461" y="329271"/>
                  <a:pt x="1071469" y="338405"/>
                </a:cubicBezTo>
                <a:cubicBezTo>
                  <a:pt x="1071469" y="338411"/>
                  <a:pt x="1071469" y="338416"/>
                  <a:pt x="1071469" y="338421"/>
                </a:cubicBezTo>
                <a:close/>
                <a:moveTo>
                  <a:pt x="1324610" y="338421"/>
                </a:moveTo>
                <a:cubicBezTo>
                  <a:pt x="1324610" y="347559"/>
                  <a:pt x="1311155" y="354967"/>
                  <a:pt x="1294558" y="354967"/>
                </a:cubicBezTo>
                <a:cubicBezTo>
                  <a:pt x="1277961" y="354967"/>
                  <a:pt x="1264506" y="347559"/>
                  <a:pt x="1264506" y="338421"/>
                </a:cubicBezTo>
                <a:cubicBezTo>
                  <a:pt x="1264506" y="329282"/>
                  <a:pt x="1277961" y="321875"/>
                  <a:pt x="1294558" y="321875"/>
                </a:cubicBezTo>
                <a:cubicBezTo>
                  <a:pt x="1311146" y="321885"/>
                  <a:pt x="1324591" y="329287"/>
                  <a:pt x="1324610" y="338421"/>
                </a:cubicBezTo>
                <a:close/>
                <a:moveTo>
                  <a:pt x="58972" y="445734"/>
                </a:moveTo>
                <a:cubicBezTo>
                  <a:pt x="58972" y="454872"/>
                  <a:pt x="45517" y="462280"/>
                  <a:pt x="28920" y="462280"/>
                </a:cubicBezTo>
                <a:cubicBezTo>
                  <a:pt x="12323" y="462280"/>
                  <a:pt x="-1132" y="454872"/>
                  <a:pt x="-1132" y="445734"/>
                </a:cubicBezTo>
                <a:cubicBezTo>
                  <a:pt x="-1132" y="436595"/>
                  <a:pt x="12323" y="429188"/>
                  <a:pt x="28920" y="429188"/>
                </a:cubicBezTo>
                <a:cubicBezTo>
                  <a:pt x="45510" y="429183"/>
                  <a:pt x="58963" y="436584"/>
                  <a:pt x="58972" y="445718"/>
                </a:cubicBezTo>
                <a:cubicBezTo>
                  <a:pt x="58972" y="445723"/>
                  <a:pt x="58972" y="445728"/>
                  <a:pt x="58972" y="445734"/>
                </a:cubicBezTo>
                <a:close/>
                <a:moveTo>
                  <a:pt x="312113" y="445734"/>
                </a:moveTo>
                <a:cubicBezTo>
                  <a:pt x="312113" y="454872"/>
                  <a:pt x="298659" y="462280"/>
                  <a:pt x="282062" y="462280"/>
                </a:cubicBezTo>
                <a:cubicBezTo>
                  <a:pt x="265466" y="462280"/>
                  <a:pt x="252010" y="454872"/>
                  <a:pt x="252010" y="445734"/>
                </a:cubicBezTo>
                <a:cubicBezTo>
                  <a:pt x="252010" y="436595"/>
                  <a:pt x="265466" y="429188"/>
                  <a:pt x="282062" y="429188"/>
                </a:cubicBezTo>
                <a:cubicBezTo>
                  <a:pt x="298650" y="429198"/>
                  <a:pt x="312095" y="436600"/>
                  <a:pt x="312113" y="445734"/>
                </a:cubicBezTo>
                <a:close/>
                <a:moveTo>
                  <a:pt x="565186" y="445734"/>
                </a:moveTo>
                <a:cubicBezTo>
                  <a:pt x="565186" y="454872"/>
                  <a:pt x="551730" y="462280"/>
                  <a:pt x="535134" y="462280"/>
                </a:cubicBezTo>
                <a:cubicBezTo>
                  <a:pt x="518537" y="462280"/>
                  <a:pt x="505082" y="454872"/>
                  <a:pt x="505082" y="445734"/>
                </a:cubicBezTo>
                <a:cubicBezTo>
                  <a:pt x="505082" y="436595"/>
                  <a:pt x="518537" y="429188"/>
                  <a:pt x="535134" y="429188"/>
                </a:cubicBezTo>
                <a:cubicBezTo>
                  <a:pt x="551723" y="429183"/>
                  <a:pt x="565176" y="436584"/>
                  <a:pt x="565186" y="445718"/>
                </a:cubicBezTo>
                <a:cubicBezTo>
                  <a:pt x="565186" y="445723"/>
                  <a:pt x="565186" y="445728"/>
                  <a:pt x="565186" y="445734"/>
                </a:cubicBezTo>
                <a:close/>
                <a:moveTo>
                  <a:pt x="818327" y="445734"/>
                </a:moveTo>
                <a:cubicBezTo>
                  <a:pt x="818327" y="454872"/>
                  <a:pt x="804873" y="462280"/>
                  <a:pt x="788276" y="462280"/>
                </a:cubicBezTo>
                <a:cubicBezTo>
                  <a:pt x="771678" y="462280"/>
                  <a:pt x="758224" y="454872"/>
                  <a:pt x="758224" y="445734"/>
                </a:cubicBezTo>
                <a:cubicBezTo>
                  <a:pt x="758224" y="436595"/>
                  <a:pt x="771678" y="429188"/>
                  <a:pt x="788276" y="429188"/>
                </a:cubicBezTo>
                <a:cubicBezTo>
                  <a:pt x="804866" y="429183"/>
                  <a:pt x="818318" y="436584"/>
                  <a:pt x="818327" y="445718"/>
                </a:cubicBezTo>
                <a:cubicBezTo>
                  <a:pt x="818327" y="445723"/>
                  <a:pt x="818327" y="445728"/>
                  <a:pt x="818327" y="445734"/>
                </a:cubicBezTo>
                <a:close/>
                <a:moveTo>
                  <a:pt x="1071469" y="445734"/>
                </a:moveTo>
                <a:cubicBezTo>
                  <a:pt x="1071469" y="454872"/>
                  <a:pt x="1058015" y="462280"/>
                  <a:pt x="1041418" y="462280"/>
                </a:cubicBezTo>
                <a:cubicBezTo>
                  <a:pt x="1024821" y="462280"/>
                  <a:pt x="1011366" y="454872"/>
                  <a:pt x="1011366" y="445734"/>
                </a:cubicBezTo>
                <a:cubicBezTo>
                  <a:pt x="1011366" y="436595"/>
                  <a:pt x="1024821" y="429188"/>
                  <a:pt x="1041418" y="429188"/>
                </a:cubicBezTo>
                <a:cubicBezTo>
                  <a:pt x="1058008" y="429183"/>
                  <a:pt x="1071461" y="436584"/>
                  <a:pt x="1071469" y="445718"/>
                </a:cubicBezTo>
                <a:cubicBezTo>
                  <a:pt x="1071469" y="445723"/>
                  <a:pt x="1071469" y="445728"/>
                  <a:pt x="1071469" y="445734"/>
                </a:cubicBezTo>
                <a:close/>
                <a:moveTo>
                  <a:pt x="1324610" y="445734"/>
                </a:moveTo>
                <a:cubicBezTo>
                  <a:pt x="1324610" y="454872"/>
                  <a:pt x="1311155" y="462280"/>
                  <a:pt x="1294558" y="462280"/>
                </a:cubicBezTo>
                <a:cubicBezTo>
                  <a:pt x="1277961" y="462280"/>
                  <a:pt x="1264506" y="454872"/>
                  <a:pt x="1264506" y="445734"/>
                </a:cubicBezTo>
                <a:cubicBezTo>
                  <a:pt x="1264506" y="436595"/>
                  <a:pt x="1277961" y="429188"/>
                  <a:pt x="1294558" y="429188"/>
                </a:cubicBezTo>
                <a:cubicBezTo>
                  <a:pt x="1311146" y="429198"/>
                  <a:pt x="1324591" y="436600"/>
                  <a:pt x="1324610" y="445734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7" name="Text 2"/>
          <p:cNvSpPr/>
          <p:nvPr/>
        </p:nvSpPr>
        <p:spPr>
          <a:xfrm>
            <a:off x="5096510" y="871220"/>
            <a:ext cx="1324610" cy="4622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8" name="Text 3"/>
          <p:cNvSpPr/>
          <p:nvPr/>
        </p:nvSpPr>
        <p:spPr>
          <a:xfrm>
            <a:off x="1118870" y="5503545"/>
            <a:ext cx="2338705" cy="40011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000" b="1" dirty="0" err="1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汇报人</a:t>
            </a:r>
            <a:r>
              <a:rPr lang="en-US" sz="2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：</a:t>
            </a:r>
            <a:r>
              <a:rPr lang="zh-CN" altLang="en-US" sz="2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李桂铭</a:t>
            </a:r>
            <a:endParaRPr lang="en-US" sz="1600" dirty="0"/>
          </a:p>
        </p:txBody>
      </p:sp>
      <p:sp>
        <p:nvSpPr>
          <p:cNvPr id="9" name="Text 4"/>
          <p:cNvSpPr/>
          <p:nvPr/>
        </p:nvSpPr>
        <p:spPr>
          <a:xfrm>
            <a:off x="7936865" y="5659755"/>
            <a:ext cx="3417570" cy="38163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r">
              <a:lnSpc>
                <a:spcPct val="10000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汇报时间：2025/10/27</a:t>
            </a:r>
            <a:endParaRPr lang="en-US" sz="1600" dirty="0"/>
          </a:p>
        </p:txBody>
      </p:sp>
      <p:sp>
        <p:nvSpPr>
          <p:cNvPr id="10" name="Shape 5"/>
          <p:cNvSpPr/>
          <p:nvPr/>
        </p:nvSpPr>
        <p:spPr>
          <a:xfrm>
            <a:off x="957050" y="987713"/>
            <a:ext cx="878810" cy="279259"/>
          </a:xfrm>
          <a:custGeom>
            <a:avLst/>
            <a:gdLst/>
            <a:ahLst/>
            <a:cxnLst/>
            <a:rect l="l" t="t" r="r" b="b"/>
            <a:pathLst>
              <a:path w="878810" h="279259">
                <a:moveTo>
                  <a:pt x="192859" y="139265"/>
                </a:moveTo>
                <a:lnTo>
                  <a:pt x="54326" y="-101"/>
                </a:lnTo>
                <a:lnTo>
                  <a:pt x="-976" y="55587"/>
                </a:lnTo>
                <a:lnTo>
                  <a:pt x="43352" y="100198"/>
                </a:lnTo>
                <a:lnTo>
                  <a:pt x="78533" y="139582"/>
                </a:lnTo>
                <a:lnTo>
                  <a:pt x="43352" y="178953"/>
                </a:lnTo>
                <a:lnTo>
                  <a:pt x="-976" y="223565"/>
                </a:lnTo>
                <a:lnTo>
                  <a:pt x="54326" y="279259"/>
                </a:lnTo>
                <a:lnTo>
                  <a:pt x="192859" y="139893"/>
                </a:lnTo>
                <a:lnTo>
                  <a:pt x="192553" y="139576"/>
                </a:lnTo>
                <a:close/>
                <a:moveTo>
                  <a:pt x="421509" y="139265"/>
                </a:moveTo>
                <a:lnTo>
                  <a:pt x="282977" y="-101"/>
                </a:lnTo>
                <a:lnTo>
                  <a:pt x="227674" y="55587"/>
                </a:lnTo>
                <a:lnTo>
                  <a:pt x="272002" y="100198"/>
                </a:lnTo>
                <a:lnTo>
                  <a:pt x="307123" y="139582"/>
                </a:lnTo>
                <a:lnTo>
                  <a:pt x="272002" y="178953"/>
                </a:lnTo>
                <a:lnTo>
                  <a:pt x="227674" y="223565"/>
                </a:lnTo>
                <a:lnTo>
                  <a:pt x="282977" y="279259"/>
                </a:lnTo>
                <a:lnTo>
                  <a:pt x="421509" y="139893"/>
                </a:lnTo>
                <a:lnTo>
                  <a:pt x="421204" y="139576"/>
                </a:lnTo>
                <a:close/>
                <a:moveTo>
                  <a:pt x="650160" y="139265"/>
                </a:moveTo>
                <a:lnTo>
                  <a:pt x="511627" y="-101"/>
                </a:lnTo>
                <a:lnTo>
                  <a:pt x="456264" y="55587"/>
                </a:lnTo>
                <a:lnTo>
                  <a:pt x="500653" y="100198"/>
                </a:lnTo>
                <a:lnTo>
                  <a:pt x="535774" y="139582"/>
                </a:lnTo>
                <a:lnTo>
                  <a:pt x="500653" y="178953"/>
                </a:lnTo>
                <a:lnTo>
                  <a:pt x="456264" y="223565"/>
                </a:lnTo>
                <a:lnTo>
                  <a:pt x="511627" y="279259"/>
                </a:lnTo>
                <a:lnTo>
                  <a:pt x="650160" y="139893"/>
                </a:lnTo>
                <a:lnTo>
                  <a:pt x="649854" y="139576"/>
                </a:lnTo>
                <a:close/>
                <a:moveTo>
                  <a:pt x="878810" y="139265"/>
                </a:moveTo>
                <a:lnTo>
                  <a:pt x="740277" y="-101"/>
                </a:lnTo>
                <a:lnTo>
                  <a:pt x="684914" y="55587"/>
                </a:lnTo>
                <a:lnTo>
                  <a:pt x="729242" y="100198"/>
                </a:lnTo>
                <a:lnTo>
                  <a:pt x="764423" y="139582"/>
                </a:lnTo>
                <a:lnTo>
                  <a:pt x="729242" y="178953"/>
                </a:lnTo>
                <a:lnTo>
                  <a:pt x="684914" y="223565"/>
                </a:lnTo>
                <a:lnTo>
                  <a:pt x="740277" y="279259"/>
                </a:lnTo>
                <a:lnTo>
                  <a:pt x="878810" y="139893"/>
                </a:lnTo>
                <a:lnTo>
                  <a:pt x="878444" y="139576"/>
                </a:lnTo>
                <a:close/>
              </a:path>
            </a:pathLst>
          </a:custGeom>
          <a:solidFill>
            <a:srgbClr val="2142EF"/>
          </a:solidFill>
          <a:ln/>
        </p:spPr>
      </p:sp>
      <p:sp>
        <p:nvSpPr>
          <p:cNvPr id="11" name="Text 6"/>
          <p:cNvSpPr/>
          <p:nvPr/>
        </p:nvSpPr>
        <p:spPr>
          <a:xfrm>
            <a:off x="957050" y="987713"/>
            <a:ext cx="878810" cy="279259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2" name="Shape 7"/>
          <p:cNvSpPr/>
          <p:nvPr/>
        </p:nvSpPr>
        <p:spPr>
          <a:xfrm>
            <a:off x="10444145" y="2935569"/>
            <a:ext cx="1141923" cy="723293"/>
          </a:xfrm>
          <a:custGeom>
            <a:avLst/>
            <a:gdLst/>
            <a:ahLst/>
            <a:cxnLst/>
            <a:rect l="l" t="t" r="r" b="b"/>
            <a:pathLst>
              <a:path w="1141923" h="723293">
                <a:moveTo>
                  <a:pt x="50838" y="25788"/>
                </a:moveTo>
                <a:cubicBezTo>
                  <a:pt x="50838" y="40086"/>
                  <a:pt x="39239" y="51676"/>
                  <a:pt x="24931" y="51676"/>
                </a:cubicBezTo>
                <a:cubicBezTo>
                  <a:pt x="10623" y="51676"/>
                  <a:pt x="-976" y="40086"/>
                  <a:pt x="-976" y="25788"/>
                </a:cubicBezTo>
                <a:cubicBezTo>
                  <a:pt x="-976" y="11490"/>
                  <a:pt x="10623" y="-101"/>
                  <a:pt x="24931" y="-101"/>
                </a:cubicBezTo>
                <a:cubicBezTo>
                  <a:pt x="39233" y="-108"/>
                  <a:pt x="50831" y="11473"/>
                  <a:pt x="50838" y="25763"/>
                </a:cubicBezTo>
                <a:cubicBezTo>
                  <a:pt x="50838" y="25772"/>
                  <a:pt x="50838" y="25780"/>
                  <a:pt x="50838" y="25788"/>
                </a:cubicBezTo>
                <a:close/>
                <a:moveTo>
                  <a:pt x="269068" y="25788"/>
                </a:moveTo>
                <a:cubicBezTo>
                  <a:pt x="269068" y="40086"/>
                  <a:pt x="257469" y="51676"/>
                  <a:pt x="243160" y="51676"/>
                </a:cubicBezTo>
                <a:cubicBezTo>
                  <a:pt x="228853" y="51676"/>
                  <a:pt x="217253" y="40086"/>
                  <a:pt x="217253" y="25788"/>
                </a:cubicBezTo>
                <a:cubicBezTo>
                  <a:pt x="217253" y="11490"/>
                  <a:pt x="228853" y="-101"/>
                  <a:pt x="243160" y="-101"/>
                </a:cubicBezTo>
                <a:cubicBezTo>
                  <a:pt x="257461" y="-84"/>
                  <a:pt x="269051" y="11497"/>
                  <a:pt x="269068" y="25788"/>
                </a:cubicBezTo>
                <a:close/>
                <a:moveTo>
                  <a:pt x="487237" y="25788"/>
                </a:moveTo>
                <a:cubicBezTo>
                  <a:pt x="487237" y="40086"/>
                  <a:pt x="475637" y="51676"/>
                  <a:pt x="461329" y="51676"/>
                </a:cubicBezTo>
                <a:cubicBezTo>
                  <a:pt x="447021" y="51676"/>
                  <a:pt x="435422" y="40086"/>
                  <a:pt x="435422" y="25788"/>
                </a:cubicBezTo>
                <a:cubicBezTo>
                  <a:pt x="435422" y="11490"/>
                  <a:pt x="447021" y="-101"/>
                  <a:pt x="461329" y="-101"/>
                </a:cubicBezTo>
                <a:cubicBezTo>
                  <a:pt x="475631" y="-108"/>
                  <a:pt x="487229" y="11473"/>
                  <a:pt x="487237" y="25763"/>
                </a:cubicBezTo>
                <a:cubicBezTo>
                  <a:pt x="487237" y="25772"/>
                  <a:pt x="487237" y="25780"/>
                  <a:pt x="487237" y="25788"/>
                </a:cubicBezTo>
                <a:close/>
                <a:moveTo>
                  <a:pt x="705466" y="25788"/>
                </a:moveTo>
                <a:cubicBezTo>
                  <a:pt x="705466" y="40086"/>
                  <a:pt x="693867" y="51676"/>
                  <a:pt x="679559" y="51676"/>
                </a:cubicBezTo>
                <a:cubicBezTo>
                  <a:pt x="665250" y="51676"/>
                  <a:pt x="653652" y="40086"/>
                  <a:pt x="653652" y="25788"/>
                </a:cubicBezTo>
                <a:cubicBezTo>
                  <a:pt x="653652" y="11490"/>
                  <a:pt x="665250" y="-101"/>
                  <a:pt x="679559" y="-101"/>
                </a:cubicBezTo>
                <a:cubicBezTo>
                  <a:pt x="693861" y="-108"/>
                  <a:pt x="705458" y="11473"/>
                  <a:pt x="705466" y="25763"/>
                </a:cubicBezTo>
                <a:cubicBezTo>
                  <a:pt x="705466" y="25772"/>
                  <a:pt x="705466" y="25780"/>
                  <a:pt x="705466" y="25788"/>
                </a:cubicBezTo>
                <a:close/>
                <a:moveTo>
                  <a:pt x="923695" y="25788"/>
                </a:moveTo>
                <a:cubicBezTo>
                  <a:pt x="923695" y="40086"/>
                  <a:pt x="912096" y="51676"/>
                  <a:pt x="897788" y="51676"/>
                </a:cubicBezTo>
                <a:cubicBezTo>
                  <a:pt x="883481" y="51676"/>
                  <a:pt x="871881" y="40086"/>
                  <a:pt x="871881" y="25788"/>
                </a:cubicBezTo>
                <a:cubicBezTo>
                  <a:pt x="871881" y="11490"/>
                  <a:pt x="883481" y="-101"/>
                  <a:pt x="897788" y="-101"/>
                </a:cubicBezTo>
                <a:cubicBezTo>
                  <a:pt x="912090" y="-108"/>
                  <a:pt x="923688" y="11473"/>
                  <a:pt x="923695" y="25763"/>
                </a:cubicBezTo>
                <a:cubicBezTo>
                  <a:pt x="923695" y="25772"/>
                  <a:pt x="923695" y="25780"/>
                  <a:pt x="923695" y="25788"/>
                </a:cubicBezTo>
                <a:close/>
                <a:moveTo>
                  <a:pt x="1141923" y="25788"/>
                </a:moveTo>
                <a:cubicBezTo>
                  <a:pt x="1141923" y="40086"/>
                  <a:pt x="1130324" y="51676"/>
                  <a:pt x="1116016" y="51676"/>
                </a:cubicBezTo>
                <a:cubicBezTo>
                  <a:pt x="1101708" y="51676"/>
                  <a:pt x="1090109" y="40086"/>
                  <a:pt x="1090109" y="25788"/>
                </a:cubicBezTo>
                <a:cubicBezTo>
                  <a:pt x="1090109" y="11490"/>
                  <a:pt x="1101708" y="-101"/>
                  <a:pt x="1116016" y="-101"/>
                </a:cubicBezTo>
                <a:cubicBezTo>
                  <a:pt x="1130316" y="-84"/>
                  <a:pt x="1141907" y="11497"/>
                  <a:pt x="1141923" y="25788"/>
                </a:cubicBezTo>
                <a:close/>
                <a:moveTo>
                  <a:pt x="50838" y="193692"/>
                </a:moveTo>
                <a:cubicBezTo>
                  <a:pt x="50838" y="207990"/>
                  <a:pt x="39239" y="219580"/>
                  <a:pt x="24931" y="219580"/>
                </a:cubicBezTo>
                <a:cubicBezTo>
                  <a:pt x="10623" y="219580"/>
                  <a:pt x="-976" y="207990"/>
                  <a:pt x="-976" y="193692"/>
                </a:cubicBezTo>
                <a:cubicBezTo>
                  <a:pt x="-976" y="179394"/>
                  <a:pt x="10623" y="167803"/>
                  <a:pt x="24931" y="167803"/>
                </a:cubicBezTo>
                <a:cubicBezTo>
                  <a:pt x="39233" y="167796"/>
                  <a:pt x="50831" y="179377"/>
                  <a:pt x="50838" y="193668"/>
                </a:cubicBezTo>
                <a:cubicBezTo>
                  <a:pt x="50838" y="193676"/>
                  <a:pt x="50838" y="193684"/>
                  <a:pt x="50838" y="193692"/>
                </a:cubicBezTo>
                <a:close/>
                <a:moveTo>
                  <a:pt x="269068" y="193692"/>
                </a:moveTo>
                <a:cubicBezTo>
                  <a:pt x="269068" y="207990"/>
                  <a:pt x="257469" y="219580"/>
                  <a:pt x="243160" y="219580"/>
                </a:cubicBezTo>
                <a:cubicBezTo>
                  <a:pt x="228853" y="219580"/>
                  <a:pt x="217253" y="207990"/>
                  <a:pt x="217253" y="193692"/>
                </a:cubicBezTo>
                <a:cubicBezTo>
                  <a:pt x="217253" y="179394"/>
                  <a:pt x="228853" y="167803"/>
                  <a:pt x="243160" y="167803"/>
                </a:cubicBezTo>
                <a:cubicBezTo>
                  <a:pt x="257461" y="167820"/>
                  <a:pt x="269051" y="179401"/>
                  <a:pt x="269068" y="193692"/>
                </a:cubicBezTo>
                <a:close/>
                <a:moveTo>
                  <a:pt x="487237" y="193692"/>
                </a:moveTo>
                <a:cubicBezTo>
                  <a:pt x="487237" y="207990"/>
                  <a:pt x="475637" y="219580"/>
                  <a:pt x="461329" y="219580"/>
                </a:cubicBezTo>
                <a:cubicBezTo>
                  <a:pt x="447021" y="219580"/>
                  <a:pt x="435422" y="207990"/>
                  <a:pt x="435422" y="193692"/>
                </a:cubicBezTo>
                <a:cubicBezTo>
                  <a:pt x="435422" y="179394"/>
                  <a:pt x="447021" y="167803"/>
                  <a:pt x="461329" y="167803"/>
                </a:cubicBezTo>
                <a:cubicBezTo>
                  <a:pt x="475631" y="167796"/>
                  <a:pt x="487229" y="179377"/>
                  <a:pt x="487237" y="193668"/>
                </a:cubicBezTo>
                <a:cubicBezTo>
                  <a:pt x="487237" y="193676"/>
                  <a:pt x="487237" y="193684"/>
                  <a:pt x="487237" y="193692"/>
                </a:cubicBezTo>
                <a:close/>
                <a:moveTo>
                  <a:pt x="705466" y="193692"/>
                </a:moveTo>
                <a:cubicBezTo>
                  <a:pt x="705466" y="207990"/>
                  <a:pt x="693867" y="219580"/>
                  <a:pt x="679559" y="219580"/>
                </a:cubicBezTo>
                <a:cubicBezTo>
                  <a:pt x="665250" y="219580"/>
                  <a:pt x="653652" y="207990"/>
                  <a:pt x="653652" y="193692"/>
                </a:cubicBezTo>
                <a:cubicBezTo>
                  <a:pt x="653652" y="179394"/>
                  <a:pt x="665250" y="167803"/>
                  <a:pt x="679559" y="167803"/>
                </a:cubicBezTo>
                <a:cubicBezTo>
                  <a:pt x="693861" y="167796"/>
                  <a:pt x="705458" y="179377"/>
                  <a:pt x="705466" y="193668"/>
                </a:cubicBezTo>
                <a:cubicBezTo>
                  <a:pt x="705466" y="193676"/>
                  <a:pt x="705466" y="193684"/>
                  <a:pt x="705466" y="193692"/>
                </a:cubicBezTo>
                <a:close/>
                <a:moveTo>
                  <a:pt x="923695" y="193692"/>
                </a:moveTo>
                <a:cubicBezTo>
                  <a:pt x="923695" y="207990"/>
                  <a:pt x="912096" y="219580"/>
                  <a:pt x="897788" y="219580"/>
                </a:cubicBezTo>
                <a:cubicBezTo>
                  <a:pt x="883481" y="219580"/>
                  <a:pt x="871881" y="207990"/>
                  <a:pt x="871881" y="193692"/>
                </a:cubicBezTo>
                <a:cubicBezTo>
                  <a:pt x="871881" y="179394"/>
                  <a:pt x="883481" y="167803"/>
                  <a:pt x="897788" y="167803"/>
                </a:cubicBezTo>
                <a:cubicBezTo>
                  <a:pt x="912090" y="167796"/>
                  <a:pt x="923688" y="179377"/>
                  <a:pt x="923695" y="193668"/>
                </a:cubicBezTo>
                <a:cubicBezTo>
                  <a:pt x="923695" y="193676"/>
                  <a:pt x="923695" y="193684"/>
                  <a:pt x="923695" y="193692"/>
                </a:cubicBezTo>
                <a:close/>
                <a:moveTo>
                  <a:pt x="1141923" y="193692"/>
                </a:moveTo>
                <a:cubicBezTo>
                  <a:pt x="1141923" y="207990"/>
                  <a:pt x="1130324" y="219580"/>
                  <a:pt x="1116016" y="219580"/>
                </a:cubicBezTo>
                <a:cubicBezTo>
                  <a:pt x="1101708" y="219580"/>
                  <a:pt x="1090109" y="207990"/>
                  <a:pt x="1090109" y="193692"/>
                </a:cubicBezTo>
                <a:cubicBezTo>
                  <a:pt x="1090109" y="179394"/>
                  <a:pt x="1101708" y="167803"/>
                  <a:pt x="1116016" y="167803"/>
                </a:cubicBezTo>
                <a:cubicBezTo>
                  <a:pt x="1130316" y="167820"/>
                  <a:pt x="1141907" y="179401"/>
                  <a:pt x="1141923" y="193692"/>
                </a:cubicBezTo>
                <a:close/>
                <a:moveTo>
                  <a:pt x="50838" y="361596"/>
                </a:moveTo>
                <a:cubicBezTo>
                  <a:pt x="50838" y="375894"/>
                  <a:pt x="39239" y="387485"/>
                  <a:pt x="24931" y="387485"/>
                </a:cubicBezTo>
                <a:cubicBezTo>
                  <a:pt x="10623" y="387485"/>
                  <a:pt x="-976" y="375894"/>
                  <a:pt x="-976" y="361596"/>
                </a:cubicBezTo>
                <a:cubicBezTo>
                  <a:pt x="-976" y="347298"/>
                  <a:pt x="10623" y="335707"/>
                  <a:pt x="24931" y="335707"/>
                </a:cubicBezTo>
                <a:cubicBezTo>
                  <a:pt x="39233" y="335700"/>
                  <a:pt x="50831" y="347280"/>
                  <a:pt x="50838" y="361571"/>
                </a:cubicBezTo>
                <a:cubicBezTo>
                  <a:pt x="50838" y="361579"/>
                  <a:pt x="50838" y="361588"/>
                  <a:pt x="50838" y="361596"/>
                </a:cubicBezTo>
                <a:close/>
                <a:moveTo>
                  <a:pt x="269068" y="361596"/>
                </a:moveTo>
                <a:cubicBezTo>
                  <a:pt x="269068" y="375894"/>
                  <a:pt x="257469" y="387485"/>
                  <a:pt x="243160" y="387485"/>
                </a:cubicBezTo>
                <a:cubicBezTo>
                  <a:pt x="228853" y="387485"/>
                  <a:pt x="217253" y="375894"/>
                  <a:pt x="217253" y="361596"/>
                </a:cubicBezTo>
                <a:cubicBezTo>
                  <a:pt x="217253" y="347298"/>
                  <a:pt x="228853" y="335707"/>
                  <a:pt x="243160" y="335707"/>
                </a:cubicBezTo>
                <a:cubicBezTo>
                  <a:pt x="257461" y="335724"/>
                  <a:pt x="269051" y="347305"/>
                  <a:pt x="269068" y="361596"/>
                </a:cubicBezTo>
                <a:close/>
                <a:moveTo>
                  <a:pt x="487237" y="361596"/>
                </a:moveTo>
                <a:cubicBezTo>
                  <a:pt x="487237" y="375894"/>
                  <a:pt x="475637" y="387485"/>
                  <a:pt x="461329" y="387485"/>
                </a:cubicBezTo>
                <a:cubicBezTo>
                  <a:pt x="447021" y="387485"/>
                  <a:pt x="435422" y="375894"/>
                  <a:pt x="435422" y="361596"/>
                </a:cubicBezTo>
                <a:cubicBezTo>
                  <a:pt x="435422" y="347298"/>
                  <a:pt x="447021" y="335707"/>
                  <a:pt x="461329" y="335707"/>
                </a:cubicBezTo>
                <a:cubicBezTo>
                  <a:pt x="475631" y="335700"/>
                  <a:pt x="487229" y="347280"/>
                  <a:pt x="487237" y="361571"/>
                </a:cubicBezTo>
                <a:cubicBezTo>
                  <a:pt x="487237" y="361579"/>
                  <a:pt x="487237" y="361588"/>
                  <a:pt x="487237" y="361596"/>
                </a:cubicBezTo>
                <a:close/>
                <a:moveTo>
                  <a:pt x="705466" y="361596"/>
                </a:moveTo>
                <a:cubicBezTo>
                  <a:pt x="705466" y="375894"/>
                  <a:pt x="693867" y="387485"/>
                  <a:pt x="679559" y="387485"/>
                </a:cubicBezTo>
                <a:cubicBezTo>
                  <a:pt x="665250" y="387485"/>
                  <a:pt x="653652" y="375894"/>
                  <a:pt x="653652" y="361596"/>
                </a:cubicBezTo>
                <a:cubicBezTo>
                  <a:pt x="653652" y="347298"/>
                  <a:pt x="665250" y="335707"/>
                  <a:pt x="679559" y="335707"/>
                </a:cubicBezTo>
                <a:cubicBezTo>
                  <a:pt x="693861" y="335700"/>
                  <a:pt x="705458" y="347280"/>
                  <a:pt x="705466" y="361571"/>
                </a:cubicBezTo>
                <a:cubicBezTo>
                  <a:pt x="705466" y="361579"/>
                  <a:pt x="705466" y="361588"/>
                  <a:pt x="705466" y="361596"/>
                </a:cubicBezTo>
                <a:close/>
                <a:moveTo>
                  <a:pt x="923695" y="361596"/>
                </a:moveTo>
                <a:cubicBezTo>
                  <a:pt x="923695" y="375894"/>
                  <a:pt x="912096" y="387485"/>
                  <a:pt x="897788" y="387485"/>
                </a:cubicBezTo>
                <a:cubicBezTo>
                  <a:pt x="883481" y="387485"/>
                  <a:pt x="871881" y="375894"/>
                  <a:pt x="871881" y="361596"/>
                </a:cubicBezTo>
                <a:cubicBezTo>
                  <a:pt x="871881" y="347298"/>
                  <a:pt x="883481" y="335707"/>
                  <a:pt x="897788" y="335707"/>
                </a:cubicBezTo>
                <a:cubicBezTo>
                  <a:pt x="912090" y="335700"/>
                  <a:pt x="923688" y="347280"/>
                  <a:pt x="923695" y="361571"/>
                </a:cubicBezTo>
                <a:cubicBezTo>
                  <a:pt x="923695" y="361579"/>
                  <a:pt x="923695" y="361588"/>
                  <a:pt x="923695" y="361596"/>
                </a:cubicBezTo>
                <a:close/>
                <a:moveTo>
                  <a:pt x="1141923" y="361596"/>
                </a:moveTo>
                <a:cubicBezTo>
                  <a:pt x="1141923" y="375894"/>
                  <a:pt x="1130324" y="387485"/>
                  <a:pt x="1116016" y="387485"/>
                </a:cubicBezTo>
                <a:cubicBezTo>
                  <a:pt x="1101708" y="387485"/>
                  <a:pt x="1090109" y="375894"/>
                  <a:pt x="1090109" y="361596"/>
                </a:cubicBezTo>
                <a:cubicBezTo>
                  <a:pt x="1090109" y="347298"/>
                  <a:pt x="1101708" y="335707"/>
                  <a:pt x="1116016" y="335707"/>
                </a:cubicBezTo>
                <a:cubicBezTo>
                  <a:pt x="1130316" y="335724"/>
                  <a:pt x="1141907" y="347305"/>
                  <a:pt x="1141923" y="361596"/>
                </a:cubicBezTo>
                <a:close/>
                <a:moveTo>
                  <a:pt x="50838" y="529500"/>
                </a:moveTo>
                <a:cubicBezTo>
                  <a:pt x="50838" y="543798"/>
                  <a:pt x="39239" y="555389"/>
                  <a:pt x="24931" y="555389"/>
                </a:cubicBezTo>
                <a:cubicBezTo>
                  <a:pt x="10623" y="555389"/>
                  <a:pt x="-976" y="543798"/>
                  <a:pt x="-976" y="529500"/>
                </a:cubicBezTo>
                <a:cubicBezTo>
                  <a:pt x="-976" y="515202"/>
                  <a:pt x="10623" y="503612"/>
                  <a:pt x="24931" y="503612"/>
                </a:cubicBezTo>
                <a:cubicBezTo>
                  <a:pt x="39233" y="503605"/>
                  <a:pt x="50831" y="515184"/>
                  <a:pt x="50838" y="529475"/>
                </a:cubicBezTo>
                <a:cubicBezTo>
                  <a:pt x="50838" y="529484"/>
                  <a:pt x="50838" y="529492"/>
                  <a:pt x="50838" y="529500"/>
                </a:cubicBezTo>
                <a:close/>
                <a:moveTo>
                  <a:pt x="269068" y="529500"/>
                </a:moveTo>
                <a:cubicBezTo>
                  <a:pt x="269068" y="543798"/>
                  <a:pt x="257469" y="555389"/>
                  <a:pt x="243160" y="555389"/>
                </a:cubicBezTo>
                <a:cubicBezTo>
                  <a:pt x="228853" y="555389"/>
                  <a:pt x="217253" y="543798"/>
                  <a:pt x="217253" y="529500"/>
                </a:cubicBezTo>
                <a:cubicBezTo>
                  <a:pt x="217253" y="515202"/>
                  <a:pt x="228853" y="503612"/>
                  <a:pt x="243160" y="503612"/>
                </a:cubicBezTo>
                <a:cubicBezTo>
                  <a:pt x="257461" y="503629"/>
                  <a:pt x="269051" y="515209"/>
                  <a:pt x="269068" y="529500"/>
                </a:cubicBezTo>
                <a:close/>
                <a:moveTo>
                  <a:pt x="487237" y="529500"/>
                </a:moveTo>
                <a:cubicBezTo>
                  <a:pt x="487237" y="543798"/>
                  <a:pt x="475637" y="555389"/>
                  <a:pt x="461329" y="555389"/>
                </a:cubicBezTo>
                <a:cubicBezTo>
                  <a:pt x="447021" y="555389"/>
                  <a:pt x="435422" y="543798"/>
                  <a:pt x="435422" y="529500"/>
                </a:cubicBezTo>
                <a:cubicBezTo>
                  <a:pt x="435422" y="515202"/>
                  <a:pt x="447021" y="503612"/>
                  <a:pt x="461329" y="503612"/>
                </a:cubicBezTo>
                <a:cubicBezTo>
                  <a:pt x="475631" y="503605"/>
                  <a:pt x="487229" y="515184"/>
                  <a:pt x="487237" y="529475"/>
                </a:cubicBezTo>
                <a:cubicBezTo>
                  <a:pt x="487237" y="529484"/>
                  <a:pt x="487237" y="529492"/>
                  <a:pt x="487237" y="529500"/>
                </a:cubicBezTo>
                <a:close/>
                <a:moveTo>
                  <a:pt x="705466" y="529500"/>
                </a:moveTo>
                <a:cubicBezTo>
                  <a:pt x="705466" y="543798"/>
                  <a:pt x="693867" y="555389"/>
                  <a:pt x="679559" y="555389"/>
                </a:cubicBezTo>
                <a:cubicBezTo>
                  <a:pt x="665250" y="555389"/>
                  <a:pt x="653652" y="543798"/>
                  <a:pt x="653652" y="529500"/>
                </a:cubicBezTo>
                <a:cubicBezTo>
                  <a:pt x="653652" y="515202"/>
                  <a:pt x="665250" y="503612"/>
                  <a:pt x="679559" y="503612"/>
                </a:cubicBezTo>
                <a:cubicBezTo>
                  <a:pt x="693861" y="503605"/>
                  <a:pt x="705458" y="515184"/>
                  <a:pt x="705466" y="529475"/>
                </a:cubicBezTo>
                <a:cubicBezTo>
                  <a:pt x="705466" y="529484"/>
                  <a:pt x="705466" y="529492"/>
                  <a:pt x="705466" y="529500"/>
                </a:cubicBezTo>
                <a:close/>
                <a:moveTo>
                  <a:pt x="923695" y="529500"/>
                </a:moveTo>
                <a:cubicBezTo>
                  <a:pt x="923695" y="543798"/>
                  <a:pt x="912096" y="555389"/>
                  <a:pt x="897788" y="555389"/>
                </a:cubicBezTo>
                <a:cubicBezTo>
                  <a:pt x="883481" y="555389"/>
                  <a:pt x="871881" y="543798"/>
                  <a:pt x="871881" y="529500"/>
                </a:cubicBezTo>
                <a:cubicBezTo>
                  <a:pt x="871881" y="515202"/>
                  <a:pt x="883481" y="503612"/>
                  <a:pt x="897788" y="503612"/>
                </a:cubicBezTo>
                <a:cubicBezTo>
                  <a:pt x="912090" y="503605"/>
                  <a:pt x="923688" y="515184"/>
                  <a:pt x="923695" y="529475"/>
                </a:cubicBezTo>
                <a:cubicBezTo>
                  <a:pt x="923695" y="529484"/>
                  <a:pt x="923695" y="529492"/>
                  <a:pt x="923695" y="529500"/>
                </a:cubicBezTo>
                <a:close/>
                <a:moveTo>
                  <a:pt x="1141923" y="529500"/>
                </a:moveTo>
                <a:cubicBezTo>
                  <a:pt x="1141923" y="543798"/>
                  <a:pt x="1130324" y="555389"/>
                  <a:pt x="1116016" y="555389"/>
                </a:cubicBezTo>
                <a:cubicBezTo>
                  <a:pt x="1101708" y="555389"/>
                  <a:pt x="1090109" y="543798"/>
                  <a:pt x="1090109" y="529500"/>
                </a:cubicBezTo>
                <a:cubicBezTo>
                  <a:pt x="1090109" y="515202"/>
                  <a:pt x="1101708" y="503612"/>
                  <a:pt x="1116016" y="503612"/>
                </a:cubicBezTo>
                <a:cubicBezTo>
                  <a:pt x="1130316" y="503629"/>
                  <a:pt x="1141907" y="515209"/>
                  <a:pt x="1141923" y="529500"/>
                </a:cubicBezTo>
                <a:close/>
                <a:moveTo>
                  <a:pt x="50838" y="697404"/>
                </a:moveTo>
                <a:cubicBezTo>
                  <a:pt x="50838" y="711702"/>
                  <a:pt x="39239" y="723293"/>
                  <a:pt x="24931" y="723293"/>
                </a:cubicBezTo>
                <a:cubicBezTo>
                  <a:pt x="10623" y="723293"/>
                  <a:pt x="-976" y="711702"/>
                  <a:pt x="-976" y="697404"/>
                </a:cubicBezTo>
                <a:cubicBezTo>
                  <a:pt x="-976" y="683106"/>
                  <a:pt x="10623" y="671516"/>
                  <a:pt x="24931" y="671516"/>
                </a:cubicBezTo>
                <a:cubicBezTo>
                  <a:pt x="39233" y="671509"/>
                  <a:pt x="50831" y="683088"/>
                  <a:pt x="50838" y="697379"/>
                </a:cubicBezTo>
                <a:cubicBezTo>
                  <a:pt x="50838" y="697387"/>
                  <a:pt x="50838" y="697395"/>
                  <a:pt x="50838" y="697404"/>
                </a:cubicBezTo>
                <a:close/>
                <a:moveTo>
                  <a:pt x="269068" y="697404"/>
                </a:moveTo>
                <a:cubicBezTo>
                  <a:pt x="269068" y="711702"/>
                  <a:pt x="257469" y="723293"/>
                  <a:pt x="243160" y="723293"/>
                </a:cubicBezTo>
                <a:cubicBezTo>
                  <a:pt x="228853" y="723293"/>
                  <a:pt x="217253" y="711702"/>
                  <a:pt x="217253" y="697404"/>
                </a:cubicBezTo>
                <a:cubicBezTo>
                  <a:pt x="217253" y="683106"/>
                  <a:pt x="228853" y="671516"/>
                  <a:pt x="243160" y="671516"/>
                </a:cubicBezTo>
                <a:cubicBezTo>
                  <a:pt x="257461" y="671532"/>
                  <a:pt x="269051" y="683113"/>
                  <a:pt x="269068" y="697404"/>
                </a:cubicBezTo>
                <a:close/>
                <a:moveTo>
                  <a:pt x="487237" y="697404"/>
                </a:moveTo>
                <a:cubicBezTo>
                  <a:pt x="487237" y="711702"/>
                  <a:pt x="475637" y="723293"/>
                  <a:pt x="461329" y="723293"/>
                </a:cubicBezTo>
                <a:cubicBezTo>
                  <a:pt x="447021" y="723293"/>
                  <a:pt x="435422" y="711702"/>
                  <a:pt x="435422" y="697404"/>
                </a:cubicBezTo>
                <a:cubicBezTo>
                  <a:pt x="435422" y="683106"/>
                  <a:pt x="447021" y="671516"/>
                  <a:pt x="461329" y="671516"/>
                </a:cubicBezTo>
                <a:cubicBezTo>
                  <a:pt x="475631" y="671509"/>
                  <a:pt x="487229" y="683088"/>
                  <a:pt x="487237" y="697379"/>
                </a:cubicBezTo>
                <a:cubicBezTo>
                  <a:pt x="487237" y="697387"/>
                  <a:pt x="487237" y="697395"/>
                  <a:pt x="487237" y="697404"/>
                </a:cubicBezTo>
                <a:close/>
                <a:moveTo>
                  <a:pt x="705466" y="697404"/>
                </a:moveTo>
                <a:cubicBezTo>
                  <a:pt x="705466" y="711702"/>
                  <a:pt x="693867" y="723293"/>
                  <a:pt x="679559" y="723293"/>
                </a:cubicBezTo>
                <a:cubicBezTo>
                  <a:pt x="665250" y="723293"/>
                  <a:pt x="653652" y="711702"/>
                  <a:pt x="653652" y="697404"/>
                </a:cubicBezTo>
                <a:cubicBezTo>
                  <a:pt x="653652" y="683106"/>
                  <a:pt x="665250" y="671516"/>
                  <a:pt x="679559" y="671516"/>
                </a:cubicBezTo>
                <a:cubicBezTo>
                  <a:pt x="693861" y="671509"/>
                  <a:pt x="705458" y="683088"/>
                  <a:pt x="705466" y="697379"/>
                </a:cubicBezTo>
                <a:cubicBezTo>
                  <a:pt x="705466" y="697387"/>
                  <a:pt x="705466" y="697395"/>
                  <a:pt x="705466" y="697404"/>
                </a:cubicBezTo>
                <a:close/>
                <a:moveTo>
                  <a:pt x="923695" y="697404"/>
                </a:moveTo>
                <a:cubicBezTo>
                  <a:pt x="923695" y="711702"/>
                  <a:pt x="912096" y="723293"/>
                  <a:pt x="897788" y="723293"/>
                </a:cubicBezTo>
                <a:cubicBezTo>
                  <a:pt x="883481" y="723293"/>
                  <a:pt x="871881" y="711702"/>
                  <a:pt x="871881" y="697404"/>
                </a:cubicBezTo>
                <a:cubicBezTo>
                  <a:pt x="871881" y="683106"/>
                  <a:pt x="883481" y="671516"/>
                  <a:pt x="897788" y="671516"/>
                </a:cubicBezTo>
                <a:cubicBezTo>
                  <a:pt x="912090" y="671509"/>
                  <a:pt x="923688" y="683088"/>
                  <a:pt x="923695" y="697379"/>
                </a:cubicBezTo>
                <a:cubicBezTo>
                  <a:pt x="923695" y="697387"/>
                  <a:pt x="923695" y="697395"/>
                  <a:pt x="923695" y="697404"/>
                </a:cubicBezTo>
                <a:close/>
                <a:moveTo>
                  <a:pt x="1141923" y="697404"/>
                </a:moveTo>
                <a:cubicBezTo>
                  <a:pt x="1141923" y="711702"/>
                  <a:pt x="1130324" y="723293"/>
                  <a:pt x="1116016" y="723293"/>
                </a:cubicBezTo>
                <a:cubicBezTo>
                  <a:pt x="1101708" y="723293"/>
                  <a:pt x="1090109" y="711702"/>
                  <a:pt x="1090109" y="697404"/>
                </a:cubicBezTo>
                <a:cubicBezTo>
                  <a:pt x="1090109" y="683106"/>
                  <a:pt x="1101708" y="671516"/>
                  <a:pt x="1116016" y="671516"/>
                </a:cubicBezTo>
                <a:cubicBezTo>
                  <a:pt x="1130316" y="671532"/>
                  <a:pt x="1141907" y="683113"/>
                  <a:pt x="1141923" y="697404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13" name="Text 8"/>
          <p:cNvSpPr/>
          <p:nvPr/>
        </p:nvSpPr>
        <p:spPr>
          <a:xfrm>
            <a:off x="10444145" y="2935569"/>
            <a:ext cx="1141923" cy="723293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4" name="Shape 9"/>
          <p:cNvSpPr/>
          <p:nvPr/>
        </p:nvSpPr>
        <p:spPr>
          <a:xfrm rot="5400000" flipH="1">
            <a:off x="2932115" y="1927931"/>
            <a:ext cx="45719" cy="3996050"/>
          </a:xfrm>
          <a:custGeom>
            <a:avLst/>
            <a:gdLst/>
            <a:ahLst/>
            <a:cxnLst/>
            <a:rect l="l" t="t" r="r" b="b"/>
            <a:pathLst>
              <a:path w="6090" h="3248474">
                <a:moveTo>
                  <a:pt x="6090" y="-1437"/>
                </a:moveTo>
                <a:lnTo>
                  <a:pt x="6090" y="3248474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/>
            </a:solidFill>
            <a:prstDash val="solid"/>
          </a:ln>
        </p:spPr>
      </p:sp>
      <p:sp>
        <p:nvSpPr>
          <p:cNvPr id="15" name="Text 10"/>
          <p:cNvSpPr/>
          <p:nvPr/>
        </p:nvSpPr>
        <p:spPr>
          <a:xfrm rot="5400000">
            <a:off x="2578142" y="2275815"/>
            <a:ext cx="6090" cy="324847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6" name="Text 1">
            <a:extLst>
              <a:ext uri="{FF2B5EF4-FFF2-40B4-BE49-F238E27FC236}">
                <a16:creationId xmlns:a16="http://schemas.microsoft.com/office/drawing/2014/main" id="{C9B17F1A-6332-4E69-54CD-105491BD26AF}"/>
              </a:ext>
            </a:extLst>
          </p:cNvPr>
          <p:cNvSpPr/>
          <p:nvPr/>
        </p:nvSpPr>
        <p:spPr>
          <a:xfrm>
            <a:off x="902653" y="3366017"/>
            <a:ext cx="6405880" cy="466214"/>
          </a:xfrm>
          <a:prstGeom prst="rect">
            <a:avLst/>
          </a:prstGeom>
          <a:noFill/>
          <a:ln/>
        </p:spPr>
        <p:txBody>
          <a:bodyPr wrap="square" lIns="99695" tIns="49784" rIns="99695" bIns="49784" rtlCol="0" anchor="t"/>
          <a:lstStyle/>
          <a:p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源码地址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MiSans" pitchFamily="34" charset="0"/>
              <a:ea typeface="MiSans" pitchFamily="34" charset="-122"/>
              <a:cs typeface="MiSans" pitchFamily="34" charset="-120"/>
            </a:endParaRPr>
          </a:p>
          <a:p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https://github.com/HaiXi2912/InventoryManagement</a:t>
            </a:r>
            <a:endParaRPr lang="en-US" sz="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Text 1">
            <a:extLst>
              <a:ext uri="{FF2B5EF4-FFF2-40B4-BE49-F238E27FC236}">
                <a16:creationId xmlns:a16="http://schemas.microsoft.com/office/drawing/2014/main" id="{DE855875-DF2C-0B97-B767-F68C2A00FD9D}"/>
              </a:ext>
            </a:extLst>
          </p:cNvPr>
          <p:cNvSpPr/>
          <p:nvPr/>
        </p:nvSpPr>
        <p:spPr>
          <a:xfrm>
            <a:off x="885940" y="3973591"/>
            <a:ext cx="6405880" cy="917063"/>
          </a:xfrm>
          <a:prstGeom prst="rect">
            <a:avLst/>
          </a:prstGeom>
          <a:noFill/>
          <a:ln/>
        </p:spPr>
        <p:txBody>
          <a:bodyPr wrap="square" lIns="99695" tIns="49784" rIns="99695" bIns="49784" rtlCol="0" anchor="t"/>
          <a:lstStyle/>
          <a:p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体验地址 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MiSans" pitchFamily="34" charset="0"/>
              <a:ea typeface="MiSans" pitchFamily="34" charset="-122"/>
              <a:cs typeface="MiSans" pitchFamily="34" charset="-120"/>
            </a:endParaRPr>
          </a:p>
          <a:p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[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商店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] 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Sans" pitchFamily="34" charset="0"/>
                <a:ea typeface="MiSans" pitchFamily="34" charset="-122"/>
                <a:cs typeface="MiSans" pitchFamily="34" charset="-120"/>
                <a:hlinkClick r:id="rId7"/>
              </a:rPr>
              <a:t>http://180.184.42.102:3004/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MiSans" pitchFamily="34" charset="0"/>
              <a:ea typeface="MiSans" pitchFamily="34" charset="-122"/>
              <a:cs typeface="MiSans" pitchFamily="34" charset="-120"/>
            </a:endParaRPr>
          </a:p>
          <a:p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[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管理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] http://180.184.42.102:3004/admin/</a:t>
            </a:r>
            <a:endParaRPr lang="en-US" sz="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3">
            <a:alphaModFix amt="93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10-11-20:17:34-d3l4lngs8jdo4os5env0.png"/>
          <p:cNvPicPr>
            <a:picLocks noChangeAspect="1"/>
          </p:cNvPicPr>
          <p:nvPr/>
        </p:nvPicPr>
        <p:blipFill>
          <a:blip r:embed="rId4"/>
          <a:srcRect l="1285" r="1285"/>
          <a:stretch/>
        </p:blipFill>
        <p:spPr>
          <a:xfrm>
            <a:off x="0" y="0"/>
            <a:ext cx="12192635" cy="684466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358900" y="3599180"/>
            <a:ext cx="9475470" cy="68834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ctr">
              <a:lnSpc>
                <a:spcPct val="110000"/>
              </a:lnSpc>
              <a:buNone/>
            </a:pPr>
            <a:r>
              <a:rPr lang="en-US" sz="32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核心功能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4684395" y="2165350"/>
            <a:ext cx="2824480" cy="143383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9600" dirty="0">
                <a:solidFill>
                  <a:srgbClr val="2142E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3863975" y="2806065"/>
            <a:ext cx="1303655" cy="414655"/>
          </a:xfrm>
          <a:custGeom>
            <a:avLst/>
            <a:gdLst/>
            <a:ahLst/>
            <a:cxnLst/>
            <a:rect l="l" t="t" r="r" b="b"/>
            <a:pathLst>
              <a:path w="1303655" h="414655">
                <a:moveTo>
                  <a:pt x="286093" y="206786"/>
                </a:moveTo>
                <a:lnTo>
                  <a:pt x="80589" y="-150"/>
                </a:lnTo>
                <a:lnTo>
                  <a:pt x="-1448" y="82538"/>
                </a:lnTo>
                <a:lnTo>
                  <a:pt x="64310" y="148778"/>
                </a:lnTo>
                <a:lnTo>
                  <a:pt x="116498" y="207257"/>
                </a:lnTo>
                <a:lnTo>
                  <a:pt x="64310" y="265717"/>
                </a:lnTo>
                <a:lnTo>
                  <a:pt x="-1448" y="331958"/>
                </a:lnTo>
                <a:lnTo>
                  <a:pt x="80589" y="414655"/>
                </a:lnTo>
                <a:lnTo>
                  <a:pt x="286093" y="207719"/>
                </a:lnTo>
                <a:lnTo>
                  <a:pt x="285640" y="207248"/>
                </a:lnTo>
                <a:close/>
                <a:moveTo>
                  <a:pt x="625280" y="206786"/>
                </a:moveTo>
                <a:lnTo>
                  <a:pt x="419777" y="-150"/>
                </a:lnTo>
                <a:lnTo>
                  <a:pt x="337739" y="82538"/>
                </a:lnTo>
                <a:lnTo>
                  <a:pt x="403497" y="148778"/>
                </a:lnTo>
                <a:lnTo>
                  <a:pt x="455597" y="207257"/>
                </a:lnTo>
                <a:lnTo>
                  <a:pt x="403497" y="265717"/>
                </a:lnTo>
                <a:lnTo>
                  <a:pt x="337739" y="331958"/>
                </a:lnTo>
                <a:lnTo>
                  <a:pt x="419777" y="414655"/>
                </a:lnTo>
                <a:lnTo>
                  <a:pt x="625280" y="207719"/>
                </a:lnTo>
                <a:lnTo>
                  <a:pt x="624827" y="207248"/>
                </a:lnTo>
                <a:close/>
                <a:moveTo>
                  <a:pt x="964468" y="206786"/>
                </a:moveTo>
                <a:lnTo>
                  <a:pt x="758964" y="-150"/>
                </a:lnTo>
                <a:lnTo>
                  <a:pt x="676836" y="82538"/>
                </a:lnTo>
                <a:lnTo>
                  <a:pt x="742685" y="148778"/>
                </a:lnTo>
                <a:lnTo>
                  <a:pt x="794784" y="207257"/>
                </a:lnTo>
                <a:lnTo>
                  <a:pt x="742685" y="265717"/>
                </a:lnTo>
                <a:lnTo>
                  <a:pt x="676836" y="331958"/>
                </a:lnTo>
                <a:lnTo>
                  <a:pt x="758964" y="414655"/>
                </a:lnTo>
                <a:lnTo>
                  <a:pt x="964468" y="207719"/>
                </a:lnTo>
                <a:lnTo>
                  <a:pt x="964015" y="207248"/>
                </a:lnTo>
                <a:close/>
                <a:moveTo>
                  <a:pt x="1303655" y="206786"/>
                </a:moveTo>
                <a:lnTo>
                  <a:pt x="1098151" y="-150"/>
                </a:lnTo>
                <a:lnTo>
                  <a:pt x="1016024" y="82538"/>
                </a:lnTo>
                <a:lnTo>
                  <a:pt x="1081781" y="148778"/>
                </a:lnTo>
                <a:lnTo>
                  <a:pt x="1133970" y="207257"/>
                </a:lnTo>
                <a:lnTo>
                  <a:pt x="1081781" y="265717"/>
                </a:lnTo>
                <a:lnTo>
                  <a:pt x="1016024" y="331958"/>
                </a:lnTo>
                <a:lnTo>
                  <a:pt x="1098151" y="414655"/>
                </a:lnTo>
                <a:lnTo>
                  <a:pt x="1303655" y="207719"/>
                </a:lnTo>
                <a:lnTo>
                  <a:pt x="1303111" y="207248"/>
                </a:lnTo>
                <a:close/>
              </a:path>
            </a:pathLst>
          </a:custGeom>
          <a:solidFill>
            <a:srgbClr val="2142EF"/>
          </a:solidFill>
          <a:ln/>
        </p:spPr>
      </p:sp>
      <p:sp>
        <p:nvSpPr>
          <p:cNvPr id="6" name="Text 3"/>
          <p:cNvSpPr/>
          <p:nvPr/>
        </p:nvSpPr>
        <p:spPr>
          <a:xfrm>
            <a:off x="3863975" y="2806065"/>
            <a:ext cx="1303655" cy="41465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 flipH="1">
            <a:off x="6957060" y="2806065"/>
            <a:ext cx="1303655" cy="414655"/>
          </a:xfrm>
          <a:custGeom>
            <a:avLst/>
            <a:gdLst/>
            <a:ahLst/>
            <a:cxnLst/>
            <a:rect l="l" t="t" r="r" b="b"/>
            <a:pathLst>
              <a:path w="1303655" h="414655">
                <a:moveTo>
                  <a:pt x="286093" y="206786"/>
                </a:moveTo>
                <a:lnTo>
                  <a:pt x="80589" y="-150"/>
                </a:lnTo>
                <a:lnTo>
                  <a:pt x="-1448" y="82538"/>
                </a:lnTo>
                <a:lnTo>
                  <a:pt x="64310" y="148778"/>
                </a:lnTo>
                <a:lnTo>
                  <a:pt x="116498" y="207257"/>
                </a:lnTo>
                <a:lnTo>
                  <a:pt x="64310" y="265717"/>
                </a:lnTo>
                <a:lnTo>
                  <a:pt x="-1448" y="331958"/>
                </a:lnTo>
                <a:lnTo>
                  <a:pt x="80589" y="414655"/>
                </a:lnTo>
                <a:lnTo>
                  <a:pt x="286093" y="207719"/>
                </a:lnTo>
                <a:lnTo>
                  <a:pt x="285640" y="207248"/>
                </a:lnTo>
                <a:close/>
                <a:moveTo>
                  <a:pt x="625280" y="206786"/>
                </a:moveTo>
                <a:lnTo>
                  <a:pt x="419777" y="-150"/>
                </a:lnTo>
                <a:lnTo>
                  <a:pt x="337739" y="82538"/>
                </a:lnTo>
                <a:lnTo>
                  <a:pt x="403497" y="148778"/>
                </a:lnTo>
                <a:lnTo>
                  <a:pt x="455597" y="207257"/>
                </a:lnTo>
                <a:lnTo>
                  <a:pt x="403497" y="265717"/>
                </a:lnTo>
                <a:lnTo>
                  <a:pt x="337739" y="331958"/>
                </a:lnTo>
                <a:lnTo>
                  <a:pt x="419777" y="414655"/>
                </a:lnTo>
                <a:lnTo>
                  <a:pt x="625280" y="207719"/>
                </a:lnTo>
                <a:lnTo>
                  <a:pt x="624827" y="207248"/>
                </a:lnTo>
                <a:close/>
                <a:moveTo>
                  <a:pt x="964468" y="206786"/>
                </a:moveTo>
                <a:lnTo>
                  <a:pt x="758964" y="-150"/>
                </a:lnTo>
                <a:lnTo>
                  <a:pt x="676836" y="82538"/>
                </a:lnTo>
                <a:lnTo>
                  <a:pt x="742685" y="148778"/>
                </a:lnTo>
                <a:lnTo>
                  <a:pt x="794784" y="207257"/>
                </a:lnTo>
                <a:lnTo>
                  <a:pt x="742685" y="265717"/>
                </a:lnTo>
                <a:lnTo>
                  <a:pt x="676836" y="331958"/>
                </a:lnTo>
                <a:lnTo>
                  <a:pt x="758964" y="414655"/>
                </a:lnTo>
                <a:lnTo>
                  <a:pt x="964468" y="207719"/>
                </a:lnTo>
                <a:lnTo>
                  <a:pt x="964015" y="207248"/>
                </a:lnTo>
                <a:close/>
                <a:moveTo>
                  <a:pt x="1303655" y="206786"/>
                </a:moveTo>
                <a:lnTo>
                  <a:pt x="1098151" y="-150"/>
                </a:lnTo>
                <a:lnTo>
                  <a:pt x="1016024" y="82538"/>
                </a:lnTo>
                <a:lnTo>
                  <a:pt x="1081781" y="148778"/>
                </a:lnTo>
                <a:lnTo>
                  <a:pt x="1133970" y="207257"/>
                </a:lnTo>
                <a:lnTo>
                  <a:pt x="1081781" y="265717"/>
                </a:lnTo>
                <a:lnTo>
                  <a:pt x="1016024" y="331958"/>
                </a:lnTo>
                <a:lnTo>
                  <a:pt x="1098151" y="414655"/>
                </a:lnTo>
                <a:lnTo>
                  <a:pt x="1303655" y="207719"/>
                </a:lnTo>
                <a:lnTo>
                  <a:pt x="1303111" y="207248"/>
                </a:lnTo>
                <a:close/>
              </a:path>
            </a:pathLst>
          </a:custGeom>
          <a:solidFill>
            <a:srgbClr val="2142EF"/>
          </a:solidFill>
          <a:ln/>
        </p:spPr>
      </p:sp>
      <p:sp>
        <p:nvSpPr>
          <p:cNvPr id="8" name="Text 5"/>
          <p:cNvSpPr/>
          <p:nvPr/>
        </p:nvSpPr>
        <p:spPr>
          <a:xfrm>
            <a:off x="6957060" y="2806065"/>
            <a:ext cx="1303655" cy="41465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690545" y="2082764"/>
            <a:ext cx="1141923" cy="723293"/>
          </a:xfrm>
          <a:custGeom>
            <a:avLst/>
            <a:gdLst/>
            <a:ahLst/>
            <a:cxnLst/>
            <a:rect l="l" t="t" r="r" b="b"/>
            <a:pathLst>
              <a:path w="1141923" h="723293">
                <a:moveTo>
                  <a:pt x="50838" y="25788"/>
                </a:moveTo>
                <a:cubicBezTo>
                  <a:pt x="50838" y="40086"/>
                  <a:pt x="39239" y="51676"/>
                  <a:pt x="24931" y="51676"/>
                </a:cubicBezTo>
                <a:cubicBezTo>
                  <a:pt x="10623" y="51676"/>
                  <a:pt x="-976" y="40086"/>
                  <a:pt x="-976" y="25788"/>
                </a:cubicBezTo>
                <a:cubicBezTo>
                  <a:pt x="-976" y="11490"/>
                  <a:pt x="10623" y="-101"/>
                  <a:pt x="24931" y="-101"/>
                </a:cubicBezTo>
                <a:cubicBezTo>
                  <a:pt x="39233" y="-108"/>
                  <a:pt x="50831" y="11473"/>
                  <a:pt x="50838" y="25763"/>
                </a:cubicBezTo>
                <a:cubicBezTo>
                  <a:pt x="50838" y="25772"/>
                  <a:pt x="50838" y="25780"/>
                  <a:pt x="50838" y="25788"/>
                </a:cubicBezTo>
                <a:close/>
                <a:moveTo>
                  <a:pt x="269068" y="25788"/>
                </a:moveTo>
                <a:cubicBezTo>
                  <a:pt x="269068" y="40086"/>
                  <a:pt x="257469" y="51676"/>
                  <a:pt x="243160" y="51676"/>
                </a:cubicBezTo>
                <a:cubicBezTo>
                  <a:pt x="228853" y="51676"/>
                  <a:pt x="217253" y="40086"/>
                  <a:pt x="217253" y="25788"/>
                </a:cubicBezTo>
                <a:cubicBezTo>
                  <a:pt x="217253" y="11490"/>
                  <a:pt x="228853" y="-101"/>
                  <a:pt x="243160" y="-101"/>
                </a:cubicBezTo>
                <a:cubicBezTo>
                  <a:pt x="257461" y="-84"/>
                  <a:pt x="269051" y="11497"/>
                  <a:pt x="269068" y="25788"/>
                </a:cubicBezTo>
                <a:close/>
                <a:moveTo>
                  <a:pt x="487237" y="25788"/>
                </a:moveTo>
                <a:cubicBezTo>
                  <a:pt x="487237" y="40086"/>
                  <a:pt x="475637" y="51676"/>
                  <a:pt x="461329" y="51676"/>
                </a:cubicBezTo>
                <a:cubicBezTo>
                  <a:pt x="447021" y="51676"/>
                  <a:pt x="435422" y="40086"/>
                  <a:pt x="435422" y="25788"/>
                </a:cubicBezTo>
                <a:cubicBezTo>
                  <a:pt x="435422" y="11490"/>
                  <a:pt x="447021" y="-101"/>
                  <a:pt x="461329" y="-101"/>
                </a:cubicBezTo>
                <a:cubicBezTo>
                  <a:pt x="475631" y="-108"/>
                  <a:pt x="487229" y="11473"/>
                  <a:pt x="487237" y="25763"/>
                </a:cubicBezTo>
                <a:cubicBezTo>
                  <a:pt x="487237" y="25772"/>
                  <a:pt x="487237" y="25780"/>
                  <a:pt x="487237" y="25788"/>
                </a:cubicBezTo>
                <a:close/>
                <a:moveTo>
                  <a:pt x="705466" y="25788"/>
                </a:moveTo>
                <a:cubicBezTo>
                  <a:pt x="705466" y="40086"/>
                  <a:pt x="693867" y="51676"/>
                  <a:pt x="679559" y="51676"/>
                </a:cubicBezTo>
                <a:cubicBezTo>
                  <a:pt x="665250" y="51676"/>
                  <a:pt x="653652" y="40086"/>
                  <a:pt x="653652" y="25788"/>
                </a:cubicBezTo>
                <a:cubicBezTo>
                  <a:pt x="653652" y="11490"/>
                  <a:pt x="665250" y="-101"/>
                  <a:pt x="679559" y="-101"/>
                </a:cubicBezTo>
                <a:cubicBezTo>
                  <a:pt x="693861" y="-108"/>
                  <a:pt x="705458" y="11473"/>
                  <a:pt x="705466" y="25763"/>
                </a:cubicBezTo>
                <a:cubicBezTo>
                  <a:pt x="705466" y="25772"/>
                  <a:pt x="705466" y="25780"/>
                  <a:pt x="705466" y="25788"/>
                </a:cubicBezTo>
                <a:close/>
                <a:moveTo>
                  <a:pt x="923695" y="25788"/>
                </a:moveTo>
                <a:cubicBezTo>
                  <a:pt x="923695" y="40086"/>
                  <a:pt x="912096" y="51676"/>
                  <a:pt x="897788" y="51676"/>
                </a:cubicBezTo>
                <a:cubicBezTo>
                  <a:pt x="883481" y="51676"/>
                  <a:pt x="871881" y="40086"/>
                  <a:pt x="871881" y="25788"/>
                </a:cubicBezTo>
                <a:cubicBezTo>
                  <a:pt x="871881" y="11490"/>
                  <a:pt x="883481" y="-101"/>
                  <a:pt x="897788" y="-101"/>
                </a:cubicBezTo>
                <a:cubicBezTo>
                  <a:pt x="912090" y="-108"/>
                  <a:pt x="923688" y="11473"/>
                  <a:pt x="923695" y="25763"/>
                </a:cubicBezTo>
                <a:cubicBezTo>
                  <a:pt x="923695" y="25772"/>
                  <a:pt x="923695" y="25780"/>
                  <a:pt x="923695" y="25788"/>
                </a:cubicBezTo>
                <a:close/>
                <a:moveTo>
                  <a:pt x="1141923" y="25788"/>
                </a:moveTo>
                <a:cubicBezTo>
                  <a:pt x="1141923" y="40086"/>
                  <a:pt x="1130324" y="51676"/>
                  <a:pt x="1116016" y="51676"/>
                </a:cubicBezTo>
                <a:cubicBezTo>
                  <a:pt x="1101708" y="51676"/>
                  <a:pt x="1090109" y="40086"/>
                  <a:pt x="1090109" y="25788"/>
                </a:cubicBezTo>
                <a:cubicBezTo>
                  <a:pt x="1090109" y="11490"/>
                  <a:pt x="1101708" y="-101"/>
                  <a:pt x="1116016" y="-101"/>
                </a:cubicBezTo>
                <a:cubicBezTo>
                  <a:pt x="1130316" y="-84"/>
                  <a:pt x="1141907" y="11497"/>
                  <a:pt x="1141923" y="25788"/>
                </a:cubicBezTo>
                <a:close/>
                <a:moveTo>
                  <a:pt x="50838" y="193692"/>
                </a:moveTo>
                <a:cubicBezTo>
                  <a:pt x="50838" y="207990"/>
                  <a:pt x="39239" y="219580"/>
                  <a:pt x="24931" y="219580"/>
                </a:cubicBezTo>
                <a:cubicBezTo>
                  <a:pt x="10623" y="219580"/>
                  <a:pt x="-976" y="207990"/>
                  <a:pt x="-976" y="193692"/>
                </a:cubicBezTo>
                <a:cubicBezTo>
                  <a:pt x="-976" y="179394"/>
                  <a:pt x="10623" y="167803"/>
                  <a:pt x="24931" y="167803"/>
                </a:cubicBezTo>
                <a:cubicBezTo>
                  <a:pt x="39233" y="167796"/>
                  <a:pt x="50831" y="179377"/>
                  <a:pt x="50838" y="193668"/>
                </a:cubicBezTo>
                <a:cubicBezTo>
                  <a:pt x="50838" y="193676"/>
                  <a:pt x="50838" y="193684"/>
                  <a:pt x="50838" y="193692"/>
                </a:cubicBezTo>
                <a:close/>
                <a:moveTo>
                  <a:pt x="269068" y="193692"/>
                </a:moveTo>
                <a:cubicBezTo>
                  <a:pt x="269068" y="207990"/>
                  <a:pt x="257469" y="219580"/>
                  <a:pt x="243160" y="219580"/>
                </a:cubicBezTo>
                <a:cubicBezTo>
                  <a:pt x="228853" y="219580"/>
                  <a:pt x="217253" y="207990"/>
                  <a:pt x="217253" y="193692"/>
                </a:cubicBezTo>
                <a:cubicBezTo>
                  <a:pt x="217253" y="179394"/>
                  <a:pt x="228853" y="167803"/>
                  <a:pt x="243160" y="167803"/>
                </a:cubicBezTo>
                <a:cubicBezTo>
                  <a:pt x="257461" y="167820"/>
                  <a:pt x="269051" y="179401"/>
                  <a:pt x="269068" y="193692"/>
                </a:cubicBezTo>
                <a:close/>
                <a:moveTo>
                  <a:pt x="487237" y="193692"/>
                </a:moveTo>
                <a:cubicBezTo>
                  <a:pt x="487237" y="207990"/>
                  <a:pt x="475637" y="219580"/>
                  <a:pt x="461329" y="219580"/>
                </a:cubicBezTo>
                <a:cubicBezTo>
                  <a:pt x="447021" y="219580"/>
                  <a:pt x="435422" y="207990"/>
                  <a:pt x="435422" y="193692"/>
                </a:cubicBezTo>
                <a:cubicBezTo>
                  <a:pt x="435422" y="179394"/>
                  <a:pt x="447021" y="167803"/>
                  <a:pt x="461329" y="167803"/>
                </a:cubicBezTo>
                <a:cubicBezTo>
                  <a:pt x="475631" y="167796"/>
                  <a:pt x="487229" y="179377"/>
                  <a:pt x="487237" y="193668"/>
                </a:cubicBezTo>
                <a:cubicBezTo>
                  <a:pt x="487237" y="193676"/>
                  <a:pt x="487237" y="193684"/>
                  <a:pt x="487237" y="193692"/>
                </a:cubicBezTo>
                <a:close/>
                <a:moveTo>
                  <a:pt x="705466" y="193692"/>
                </a:moveTo>
                <a:cubicBezTo>
                  <a:pt x="705466" y="207990"/>
                  <a:pt x="693867" y="219580"/>
                  <a:pt x="679559" y="219580"/>
                </a:cubicBezTo>
                <a:cubicBezTo>
                  <a:pt x="665250" y="219580"/>
                  <a:pt x="653652" y="207990"/>
                  <a:pt x="653652" y="193692"/>
                </a:cubicBezTo>
                <a:cubicBezTo>
                  <a:pt x="653652" y="179394"/>
                  <a:pt x="665250" y="167803"/>
                  <a:pt x="679559" y="167803"/>
                </a:cubicBezTo>
                <a:cubicBezTo>
                  <a:pt x="693861" y="167796"/>
                  <a:pt x="705458" y="179377"/>
                  <a:pt x="705466" y="193668"/>
                </a:cubicBezTo>
                <a:cubicBezTo>
                  <a:pt x="705466" y="193676"/>
                  <a:pt x="705466" y="193684"/>
                  <a:pt x="705466" y="193692"/>
                </a:cubicBezTo>
                <a:close/>
                <a:moveTo>
                  <a:pt x="923695" y="193692"/>
                </a:moveTo>
                <a:cubicBezTo>
                  <a:pt x="923695" y="207990"/>
                  <a:pt x="912096" y="219580"/>
                  <a:pt x="897788" y="219580"/>
                </a:cubicBezTo>
                <a:cubicBezTo>
                  <a:pt x="883481" y="219580"/>
                  <a:pt x="871881" y="207990"/>
                  <a:pt x="871881" y="193692"/>
                </a:cubicBezTo>
                <a:cubicBezTo>
                  <a:pt x="871881" y="179394"/>
                  <a:pt x="883481" y="167803"/>
                  <a:pt x="897788" y="167803"/>
                </a:cubicBezTo>
                <a:cubicBezTo>
                  <a:pt x="912090" y="167796"/>
                  <a:pt x="923688" y="179377"/>
                  <a:pt x="923695" y="193668"/>
                </a:cubicBezTo>
                <a:cubicBezTo>
                  <a:pt x="923695" y="193676"/>
                  <a:pt x="923695" y="193684"/>
                  <a:pt x="923695" y="193692"/>
                </a:cubicBezTo>
                <a:close/>
                <a:moveTo>
                  <a:pt x="1141923" y="193692"/>
                </a:moveTo>
                <a:cubicBezTo>
                  <a:pt x="1141923" y="207990"/>
                  <a:pt x="1130324" y="219580"/>
                  <a:pt x="1116016" y="219580"/>
                </a:cubicBezTo>
                <a:cubicBezTo>
                  <a:pt x="1101708" y="219580"/>
                  <a:pt x="1090109" y="207990"/>
                  <a:pt x="1090109" y="193692"/>
                </a:cubicBezTo>
                <a:cubicBezTo>
                  <a:pt x="1090109" y="179394"/>
                  <a:pt x="1101708" y="167803"/>
                  <a:pt x="1116016" y="167803"/>
                </a:cubicBezTo>
                <a:cubicBezTo>
                  <a:pt x="1130316" y="167820"/>
                  <a:pt x="1141907" y="179401"/>
                  <a:pt x="1141923" y="193692"/>
                </a:cubicBezTo>
                <a:close/>
                <a:moveTo>
                  <a:pt x="50838" y="361596"/>
                </a:moveTo>
                <a:cubicBezTo>
                  <a:pt x="50838" y="375894"/>
                  <a:pt x="39239" y="387485"/>
                  <a:pt x="24931" y="387485"/>
                </a:cubicBezTo>
                <a:cubicBezTo>
                  <a:pt x="10623" y="387485"/>
                  <a:pt x="-976" y="375894"/>
                  <a:pt x="-976" y="361596"/>
                </a:cubicBezTo>
                <a:cubicBezTo>
                  <a:pt x="-976" y="347298"/>
                  <a:pt x="10623" y="335707"/>
                  <a:pt x="24931" y="335707"/>
                </a:cubicBezTo>
                <a:cubicBezTo>
                  <a:pt x="39233" y="335700"/>
                  <a:pt x="50831" y="347280"/>
                  <a:pt x="50838" y="361571"/>
                </a:cubicBezTo>
                <a:cubicBezTo>
                  <a:pt x="50838" y="361579"/>
                  <a:pt x="50838" y="361588"/>
                  <a:pt x="50838" y="361596"/>
                </a:cubicBezTo>
                <a:close/>
                <a:moveTo>
                  <a:pt x="269068" y="361596"/>
                </a:moveTo>
                <a:cubicBezTo>
                  <a:pt x="269068" y="375894"/>
                  <a:pt x="257469" y="387485"/>
                  <a:pt x="243160" y="387485"/>
                </a:cubicBezTo>
                <a:cubicBezTo>
                  <a:pt x="228853" y="387485"/>
                  <a:pt x="217253" y="375894"/>
                  <a:pt x="217253" y="361596"/>
                </a:cubicBezTo>
                <a:cubicBezTo>
                  <a:pt x="217253" y="347298"/>
                  <a:pt x="228853" y="335707"/>
                  <a:pt x="243160" y="335707"/>
                </a:cubicBezTo>
                <a:cubicBezTo>
                  <a:pt x="257461" y="335724"/>
                  <a:pt x="269051" y="347305"/>
                  <a:pt x="269068" y="361596"/>
                </a:cubicBezTo>
                <a:close/>
                <a:moveTo>
                  <a:pt x="487237" y="361596"/>
                </a:moveTo>
                <a:cubicBezTo>
                  <a:pt x="487237" y="375894"/>
                  <a:pt x="475637" y="387485"/>
                  <a:pt x="461329" y="387485"/>
                </a:cubicBezTo>
                <a:cubicBezTo>
                  <a:pt x="447021" y="387485"/>
                  <a:pt x="435422" y="375894"/>
                  <a:pt x="435422" y="361596"/>
                </a:cubicBezTo>
                <a:cubicBezTo>
                  <a:pt x="435422" y="347298"/>
                  <a:pt x="447021" y="335707"/>
                  <a:pt x="461329" y="335707"/>
                </a:cubicBezTo>
                <a:cubicBezTo>
                  <a:pt x="475631" y="335700"/>
                  <a:pt x="487229" y="347280"/>
                  <a:pt x="487237" y="361571"/>
                </a:cubicBezTo>
                <a:cubicBezTo>
                  <a:pt x="487237" y="361579"/>
                  <a:pt x="487237" y="361588"/>
                  <a:pt x="487237" y="361596"/>
                </a:cubicBezTo>
                <a:close/>
                <a:moveTo>
                  <a:pt x="705466" y="361596"/>
                </a:moveTo>
                <a:cubicBezTo>
                  <a:pt x="705466" y="375894"/>
                  <a:pt x="693867" y="387485"/>
                  <a:pt x="679559" y="387485"/>
                </a:cubicBezTo>
                <a:cubicBezTo>
                  <a:pt x="665250" y="387485"/>
                  <a:pt x="653652" y="375894"/>
                  <a:pt x="653652" y="361596"/>
                </a:cubicBezTo>
                <a:cubicBezTo>
                  <a:pt x="653652" y="347298"/>
                  <a:pt x="665250" y="335707"/>
                  <a:pt x="679559" y="335707"/>
                </a:cubicBezTo>
                <a:cubicBezTo>
                  <a:pt x="693861" y="335700"/>
                  <a:pt x="705458" y="347280"/>
                  <a:pt x="705466" y="361571"/>
                </a:cubicBezTo>
                <a:cubicBezTo>
                  <a:pt x="705466" y="361579"/>
                  <a:pt x="705466" y="361588"/>
                  <a:pt x="705466" y="361596"/>
                </a:cubicBezTo>
                <a:close/>
                <a:moveTo>
                  <a:pt x="923695" y="361596"/>
                </a:moveTo>
                <a:cubicBezTo>
                  <a:pt x="923695" y="375894"/>
                  <a:pt x="912096" y="387485"/>
                  <a:pt x="897788" y="387485"/>
                </a:cubicBezTo>
                <a:cubicBezTo>
                  <a:pt x="883481" y="387485"/>
                  <a:pt x="871881" y="375894"/>
                  <a:pt x="871881" y="361596"/>
                </a:cubicBezTo>
                <a:cubicBezTo>
                  <a:pt x="871881" y="347298"/>
                  <a:pt x="883481" y="335707"/>
                  <a:pt x="897788" y="335707"/>
                </a:cubicBezTo>
                <a:cubicBezTo>
                  <a:pt x="912090" y="335700"/>
                  <a:pt x="923688" y="347280"/>
                  <a:pt x="923695" y="361571"/>
                </a:cubicBezTo>
                <a:cubicBezTo>
                  <a:pt x="923695" y="361579"/>
                  <a:pt x="923695" y="361588"/>
                  <a:pt x="923695" y="361596"/>
                </a:cubicBezTo>
                <a:close/>
                <a:moveTo>
                  <a:pt x="1141923" y="361596"/>
                </a:moveTo>
                <a:cubicBezTo>
                  <a:pt x="1141923" y="375894"/>
                  <a:pt x="1130324" y="387485"/>
                  <a:pt x="1116016" y="387485"/>
                </a:cubicBezTo>
                <a:cubicBezTo>
                  <a:pt x="1101708" y="387485"/>
                  <a:pt x="1090109" y="375894"/>
                  <a:pt x="1090109" y="361596"/>
                </a:cubicBezTo>
                <a:cubicBezTo>
                  <a:pt x="1090109" y="347298"/>
                  <a:pt x="1101708" y="335707"/>
                  <a:pt x="1116016" y="335707"/>
                </a:cubicBezTo>
                <a:cubicBezTo>
                  <a:pt x="1130316" y="335724"/>
                  <a:pt x="1141907" y="347305"/>
                  <a:pt x="1141923" y="361596"/>
                </a:cubicBezTo>
                <a:close/>
                <a:moveTo>
                  <a:pt x="50838" y="529500"/>
                </a:moveTo>
                <a:cubicBezTo>
                  <a:pt x="50838" y="543798"/>
                  <a:pt x="39239" y="555389"/>
                  <a:pt x="24931" y="555389"/>
                </a:cubicBezTo>
                <a:cubicBezTo>
                  <a:pt x="10623" y="555389"/>
                  <a:pt x="-976" y="543798"/>
                  <a:pt x="-976" y="529500"/>
                </a:cubicBezTo>
                <a:cubicBezTo>
                  <a:pt x="-976" y="515202"/>
                  <a:pt x="10623" y="503612"/>
                  <a:pt x="24931" y="503612"/>
                </a:cubicBezTo>
                <a:cubicBezTo>
                  <a:pt x="39233" y="503605"/>
                  <a:pt x="50831" y="515184"/>
                  <a:pt x="50838" y="529475"/>
                </a:cubicBezTo>
                <a:cubicBezTo>
                  <a:pt x="50838" y="529484"/>
                  <a:pt x="50838" y="529492"/>
                  <a:pt x="50838" y="529500"/>
                </a:cubicBezTo>
                <a:close/>
                <a:moveTo>
                  <a:pt x="269068" y="529500"/>
                </a:moveTo>
                <a:cubicBezTo>
                  <a:pt x="269068" y="543798"/>
                  <a:pt x="257469" y="555389"/>
                  <a:pt x="243160" y="555389"/>
                </a:cubicBezTo>
                <a:cubicBezTo>
                  <a:pt x="228853" y="555389"/>
                  <a:pt x="217253" y="543798"/>
                  <a:pt x="217253" y="529500"/>
                </a:cubicBezTo>
                <a:cubicBezTo>
                  <a:pt x="217253" y="515202"/>
                  <a:pt x="228853" y="503612"/>
                  <a:pt x="243160" y="503612"/>
                </a:cubicBezTo>
                <a:cubicBezTo>
                  <a:pt x="257461" y="503629"/>
                  <a:pt x="269051" y="515209"/>
                  <a:pt x="269068" y="529500"/>
                </a:cubicBezTo>
                <a:close/>
                <a:moveTo>
                  <a:pt x="487237" y="529500"/>
                </a:moveTo>
                <a:cubicBezTo>
                  <a:pt x="487237" y="543798"/>
                  <a:pt x="475637" y="555389"/>
                  <a:pt x="461329" y="555389"/>
                </a:cubicBezTo>
                <a:cubicBezTo>
                  <a:pt x="447021" y="555389"/>
                  <a:pt x="435422" y="543798"/>
                  <a:pt x="435422" y="529500"/>
                </a:cubicBezTo>
                <a:cubicBezTo>
                  <a:pt x="435422" y="515202"/>
                  <a:pt x="447021" y="503612"/>
                  <a:pt x="461329" y="503612"/>
                </a:cubicBezTo>
                <a:cubicBezTo>
                  <a:pt x="475631" y="503605"/>
                  <a:pt x="487229" y="515184"/>
                  <a:pt x="487237" y="529475"/>
                </a:cubicBezTo>
                <a:cubicBezTo>
                  <a:pt x="487237" y="529484"/>
                  <a:pt x="487237" y="529492"/>
                  <a:pt x="487237" y="529500"/>
                </a:cubicBezTo>
                <a:close/>
                <a:moveTo>
                  <a:pt x="705466" y="529500"/>
                </a:moveTo>
                <a:cubicBezTo>
                  <a:pt x="705466" y="543798"/>
                  <a:pt x="693867" y="555389"/>
                  <a:pt x="679559" y="555389"/>
                </a:cubicBezTo>
                <a:cubicBezTo>
                  <a:pt x="665250" y="555389"/>
                  <a:pt x="653652" y="543798"/>
                  <a:pt x="653652" y="529500"/>
                </a:cubicBezTo>
                <a:cubicBezTo>
                  <a:pt x="653652" y="515202"/>
                  <a:pt x="665250" y="503612"/>
                  <a:pt x="679559" y="503612"/>
                </a:cubicBezTo>
                <a:cubicBezTo>
                  <a:pt x="693861" y="503605"/>
                  <a:pt x="705458" y="515184"/>
                  <a:pt x="705466" y="529475"/>
                </a:cubicBezTo>
                <a:cubicBezTo>
                  <a:pt x="705466" y="529484"/>
                  <a:pt x="705466" y="529492"/>
                  <a:pt x="705466" y="529500"/>
                </a:cubicBezTo>
                <a:close/>
                <a:moveTo>
                  <a:pt x="923695" y="529500"/>
                </a:moveTo>
                <a:cubicBezTo>
                  <a:pt x="923695" y="543798"/>
                  <a:pt x="912096" y="555389"/>
                  <a:pt x="897788" y="555389"/>
                </a:cubicBezTo>
                <a:cubicBezTo>
                  <a:pt x="883481" y="555389"/>
                  <a:pt x="871881" y="543798"/>
                  <a:pt x="871881" y="529500"/>
                </a:cubicBezTo>
                <a:cubicBezTo>
                  <a:pt x="871881" y="515202"/>
                  <a:pt x="883481" y="503612"/>
                  <a:pt x="897788" y="503612"/>
                </a:cubicBezTo>
                <a:cubicBezTo>
                  <a:pt x="912090" y="503605"/>
                  <a:pt x="923688" y="515184"/>
                  <a:pt x="923695" y="529475"/>
                </a:cubicBezTo>
                <a:cubicBezTo>
                  <a:pt x="923695" y="529484"/>
                  <a:pt x="923695" y="529492"/>
                  <a:pt x="923695" y="529500"/>
                </a:cubicBezTo>
                <a:close/>
                <a:moveTo>
                  <a:pt x="1141923" y="529500"/>
                </a:moveTo>
                <a:cubicBezTo>
                  <a:pt x="1141923" y="543798"/>
                  <a:pt x="1130324" y="555389"/>
                  <a:pt x="1116016" y="555389"/>
                </a:cubicBezTo>
                <a:cubicBezTo>
                  <a:pt x="1101708" y="555389"/>
                  <a:pt x="1090109" y="543798"/>
                  <a:pt x="1090109" y="529500"/>
                </a:cubicBezTo>
                <a:cubicBezTo>
                  <a:pt x="1090109" y="515202"/>
                  <a:pt x="1101708" y="503612"/>
                  <a:pt x="1116016" y="503612"/>
                </a:cubicBezTo>
                <a:cubicBezTo>
                  <a:pt x="1130316" y="503629"/>
                  <a:pt x="1141907" y="515209"/>
                  <a:pt x="1141923" y="529500"/>
                </a:cubicBezTo>
                <a:close/>
                <a:moveTo>
                  <a:pt x="50838" y="697404"/>
                </a:moveTo>
                <a:cubicBezTo>
                  <a:pt x="50838" y="711702"/>
                  <a:pt x="39239" y="723293"/>
                  <a:pt x="24931" y="723293"/>
                </a:cubicBezTo>
                <a:cubicBezTo>
                  <a:pt x="10623" y="723293"/>
                  <a:pt x="-976" y="711702"/>
                  <a:pt x="-976" y="697404"/>
                </a:cubicBezTo>
                <a:cubicBezTo>
                  <a:pt x="-976" y="683106"/>
                  <a:pt x="10623" y="671516"/>
                  <a:pt x="24931" y="671516"/>
                </a:cubicBezTo>
                <a:cubicBezTo>
                  <a:pt x="39233" y="671509"/>
                  <a:pt x="50831" y="683088"/>
                  <a:pt x="50838" y="697379"/>
                </a:cubicBezTo>
                <a:cubicBezTo>
                  <a:pt x="50838" y="697387"/>
                  <a:pt x="50838" y="697395"/>
                  <a:pt x="50838" y="697404"/>
                </a:cubicBezTo>
                <a:close/>
                <a:moveTo>
                  <a:pt x="269068" y="697404"/>
                </a:moveTo>
                <a:cubicBezTo>
                  <a:pt x="269068" y="711702"/>
                  <a:pt x="257469" y="723293"/>
                  <a:pt x="243160" y="723293"/>
                </a:cubicBezTo>
                <a:cubicBezTo>
                  <a:pt x="228853" y="723293"/>
                  <a:pt x="217253" y="711702"/>
                  <a:pt x="217253" y="697404"/>
                </a:cubicBezTo>
                <a:cubicBezTo>
                  <a:pt x="217253" y="683106"/>
                  <a:pt x="228853" y="671516"/>
                  <a:pt x="243160" y="671516"/>
                </a:cubicBezTo>
                <a:cubicBezTo>
                  <a:pt x="257461" y="671532"/>
                  <a:pt x="269051" y="683113"/>
                  <a:pt x="269068" y="697404"/>
                </a:cubicBezTo>
                <a:close/>
                <a:moveTo>
                  <a:pt x="487237" y="697404"/>
                </a:moveTo>
                <a:cubicBezTo>
                  <a:pt x="487237" y="711702"/>
                  <a:pt x="475637" y="723293"/>
                  <a:pt x="461329" y="723293"/>
                </a:cubicBezTo>
                <a:cubicBezTo>
                  <a:pt x="447021" y="723293"/>
                  <a:pt x="435422" y="711702"/>
                  <a:pt x="435422" y="697404"/>
                </a:cubicBezTo>
                <a:cubicBezTo>
                  <a:pt x="435422" y="683106"/>
                  <a:pt x="447021" y="671516"/>
                  <a:pt x="461329" y="671516"/>
                </a:cubicBezTo>
                <a:cubicBezTo>
                  <a:pt x="475631" y="671509"/>
                  <a:pt x="487229" y="683088"/>
                  <a:pt x="487237" y="697379"/>
                </a:cubicBezTo>
                <a:cubicBezTo>
                  <a:pt x="487237" y="697387"/>
                  <a:pt x="487237" y="697395"/>
                  <a:pt x="487237" y="697404"/>
                </a:cubicBezTo>
                <a:close/>
                <a:moveTo>
                  <a:pt x="705466" y="697404"/>
                </a:moveTo>
                <a:cubicBezTo>
                  <a:pt x="705466" y="711702"/>
                  <a:pt x="693867" y="723293"/>
                  <a:pt x="679559" y="723293"/>
                </a:cubicBezTo>
                <a:cubicBezTo>
                  <a:pt x="665250" y="723293"/>
                  <a:pt x="653652" y="711702"/>
                  <a:pt x="653652" y="697404"/>
                </a:cubicBezTo>
                <a:cubicBezTo>
                  <a:pt x="653652" y="683106"/>
                  <a:pt x="665250" y="671516"/>
                  <a:pt x="679559" y="671516"/>
                </a:cubicBezTo>
                <a:cubicBezTo>
                  <a:pt x="693861" y="671509"/>
                  <a:pt x="705458" y="683088"/>
                  <a:pt x="705466" y="697379"/>
                </a:cubicBezTo>
                <a:cubicBezTo>
                  <a:pt x="705466" y="697387"/>
                  <a:pt x="705466" y="697395"/>
                  <a:pt x="705466" y="697404"/>
                </a:cubicBezTo>
                <a:close/>
                <a:moveTo>
                  <a:pt x="923695" y="697404"/>
                </a:moveTo>
                <a:cubicBezTo>
                  <a:pt x="923695" y="711702"/>
                  <a:pt x="912096" y="723293"/>
                  <a:pt x="897788" y="723293"/>
                </a:cubicBezTo>
                <a:cubicBezTo>
                  <a:pt x="883481" y="723293"/>
                  <a:pt x="871881" y="711702"/>
                  <a:pt x="871881" y="697404"/>
                </a:cubicBezTo>
                <a:cubicBezTo>
                  <a:pt x="871881" y="683106"/>
                  <a:pt x="883481" y="671516"/>
                  <a:pt x="897788" y="671516"/>
                </a:cubicBezTo>
                <a:cubicBezTo>
                  <a:pt x="912090" y="671509"/>
                  <a:pt x="923688" y="683088"/>
                  <a:pt x="923695" y="697379"/>
                </a:cubicBezTo>
                <a:cubicBezTo>
                  <a:pt x="923695" y="697387"/>
                  <a:pt x="923695" y="697395"/>
                  <a:pt x="923695" y="697404"/>
                </a:cubicBezTo>
                <a:close/>
                <a:moveTo>
                  <a:pt x="1141923" y="697404"/>
                </a:moveTo>
                <a:cubicBezTo>
                  <a:pt x="1141923" y="711702"/>
                  <a:pt x="1130324" y="723293"/>
                  <a:pt x="1116016" y="723293"/>
                </a:cubicBezTo>
                <a:cubicBezTo>
                  <a:pt x="1101708" y="723293"/>
                  <a:pt x="1090109" y="711702"/>
                  <a:pt x="1090109" y="697404"/>
                </a:cubicBezTo>
                <a:cubicBezTo>
                  <a:pt x="1090109" y="683106"/>
                  <a:pt x="1101708" y="671516"/>
                  <a:pt x="1116016" y="671516"/>
                </a:cubicBezTo>
                <a:cubicBezTo>
                  <a:pt x="1130316" y="671532"/>
                  <a:pt x="1141907" y="683113"/>
                  <a:pt x="1141923" y="697404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10" name="Text 7"/>
          <p:cNvSpPr/>
          <p:nvPr/>
        </p:nvSpPr>
        <p:spPr>
          <a:xfrm>
            <a:off x="690545" y="2082764"/>
            <a:ext cx="1141923" cy="723293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10703860" y="3916644"/>
            <a:ext cx="1141923" cy="723293"/>
          </a:xfrm>
          <a:custGeom>
            <a:avLst/>
            <a:gdLst/>
            <a:ahLst/>
            <a:cxnLst/>
            <a:rect l="l" t="t" r="r" b="b"/>
            <a:pathLst>
              <a:path w="1141923" h="723293">
                <a:moveTo>
                  <a:pt x="50838" y="25788"/>
                </a:moveTo>
                <a:cubicBezTo>
                  <a:pt x="50838" y="40086"/>
                  <a:pt x="39239" y="51676"/>
                  <a:pt x="24931" y="51676"/>
                </a:cubicBezTo>
                <a:cubicBezTo>
                  <a:pt x="10623" y="51676"/>
                  <a:pt x="-976" y="40086"/>
                  <a:pt x="-976" y="25788"/>
                </a:cubicBezTo>
                <a:cubicBezTo>
                  <a:pt x="-976" y="11490"/>
                  <a:pt x="10623" y="-101"/>
                  <a:pt x="24931" y="-101"/>
                </a:cubicBezTo>
                <a:cubicBezTo>
                  <a:pt x="39233" y="-108"/>
                  <a:pt x="50831" y="11473"/>
                  <a:pt x="50838" y="25763"/>
                </a:cubicBezTo>
                <a:cubicBezTo>
                  <a:pt x="50838" y="25772"/>
                  <a:pt x="50838" y="25780"/>
                  <a:pt x="50838" y="25788"/>
                </a:cubicBezTo>
                <a:close/>
                <a:moveTo>
                  <a:pt x="269068" y="25788"/>
                </a:moveTo>
                <a:cubicBezTo>
                  <a:pt x="269068" y="40086"/>
                  <a:pt x="257469" y="51676"/>
                  <a:pt x="243160" y="51676"/>
                </a:cubicBezTo>
                <a:cubicBezTo>
                  <a:pt x="228853" y="51676"/>
                  <a:pt x="217253" y="40086"/>
                  <a:pt x="217253" y="25788"/>
                </a:cubicBezTo>
                <a:cubicBezTo>
                  <a:pt x="217253" y="11490"/>
                  <a:pt x="228853" y="-101"/>
                  <a:pt x="243160" y="-101"/>
                </a:cubicBezTo>
                <a:cubicBezTo>
                  <a:pt x="257461" y="-84"/>
                  <a:pt x="269051" y="11497"/>
                  <a:pt x="269068" y="25788"/>
                </a:cubicBezTo>
                <a:close/>
                <a:moveTo>
                  <a:pt x="487237" y="25788"/>
                </a:moveTo>
                <a:cubicBezTo>
                  <a:pt x="487237" y="40086"/>
                  <a:pt x="475637" y="51676"/>
                  <a:pt x="461329" y="51676"/>
                </a:cubicBezTo>
                <a:cubicBezTo>
                  <a:pt x="447021" y="51676"/>
                  <a:pt x="435422" y="40086"/>
                  <a:pt x="435422" y="25788"/>
                </a:cubicBezTo>
                <a:cubicBezTo>
                  <a:pt x="435422" y="11490"/>
                  <a:pt x="447021" y="-101"/>
                  <a:pt x="461329" y="-101"/>
                </a:cubicBezTo>
                <a:cubicBezTo>
                  <a:pt x="475631" y="-108"/>
                  <a:pt x="487229" y="11473"/>
                  <a:pt x="487237" y="25763"/>
                </a:cubicBezTo>
                <a:cubicBezTo>
                  <a:pt x="487237" y="25772"/>
                  <a:pt x="487237" y="25780"/>
                  <a:pt x="487237" y="25788"/>
                </a:cubicBezTo>
                <a:close/>
                <a:moveTo>
                  <a:pt x="705466" y="25788"/>
                </a:moveTo>
                <a:cubicBezTo>
                  <a:pt x="705466" y="40086"/>
                  <a:pt x="693867" y="51676"/>
                  <a:pt x="679559" y="51676"/>
                </a:cubicBezTo>
                <a:cubicBezTo>
                  <a:pt x="665250" y="51676"/>
                  <a:pt x="653652" y="40086"/>
                  <a:pt x="653652" y="25788"/>
                </a:cubicBezTo>
                <a:cubicBezTo>
                  <a:pt x="653652" y="11490"/>
                  <a:pt x="665250" y="-101"/>
                  <a:pt x="679559" y="-101"/>
                </a:cubicBezTo>
                <a:cubicBezTo>
                  <a:pt x="693861" y="-108"/>
                  <a:pt x="705458" y="11473"/>
                  <a:pt x="705466" y="25763"/>
                </a:cubicBezTo>
                <a:cubicBezTo>
                  <a:pt x="705466" y="25772"/>
                  <a:pt x="705466" y="25780"/>
                  <a:pt x="705466" y="25788"/>
                </a:cubicBezTo>
                <a:close/>
                <a:moveTo>
                  <a:pt x="923695" y="25788"/>
                </a:moveTo>
                <a:cubicBezTo>
                  <a:pt x="923695" y="40086"/>
                  <a:pt x="912096" y="51676"/>
                  <a:pt x="897788" y="51676"/>
                </a:cubicBezTo>
                <a:cubicBezTo>
                  <a:pt x="883481" y="51676"/>
                  <a:pt x="871881" y="40086"/>
                  <a:pt x="871881" y="25788"/>
                </a:cubicBezTo>
                <a:cubicBezTo>
                  <a:pt x="871881" y="11490"/>
                  <a:pt x="883481" y="-101"/>
                  <a:pt x="897788" y="-101"/>
                </a:cubicBezTo>
                <a:cubicBezTo>
                  <a:pt x="912090" y="-108"/>
                  <a:pt x="923688" y="11473"/>
                  <a:pt x="923695" y="25763"/>
                </a:cubicBezTo>
                <a:cubicBezTo>
                  <a:pt x="923695" y="25772"/>
                  <a:pt x="923695" y="25780"/>
                  <a:pt x="923695" y="25788"/>
                </a:cubicBezTo>
                <a:close/>
                <a:moveTo>
                  <a:pt x="1141923" y="25788"/>
                </a:moveTo>
                <a:cubicBezTo>
                  <a:pt x="1141923" y="40086"/>
                  <a:pt x="1130324" y="51676"/>
                  <a:pt x="1116016" y="51676"/>
                </a:cubicBezTo>
                <a:cubicBezTo>
                  <a:pt x="1101708" y="51676"/>
                  <a:pt x="1090109" y="40086"/>
                  <a:pt x="1090109" y="25788"/>
                </a:cubicBezTo>
                <a:cubicBezTo>
                  <a:pt x="1090109" y="11490"/>
                  <a:pt x="1101708" y="-101"/>
                  <a:pt x="1116016" y="-101"/>
                </a:cubicBezTo>
                <a:cubicBezTo>
                  <a:pt x="1130316" y="-84"/>
                  <a:pt x="1141907" y="11497"/>
                  <a:pt x="1141923" y="25788"/>
                </a:cubicBezTo>
                <a:close/>
                <a:moveTo>
                  <a:pt x="50838" y="193692"/>
                </a:moveTo>
                <a:cubicBezTo>
                  <a:pt x="50838" y="207990"/>
                  <a:pt x="39239" y="219580"/>
                  <a:pt x="24931" y="219580"/>
                </a:cubicBezTo>
                <a:cubicBezTo>
                  <a:pt x="10623" y="219580"/>
                  <a:pt x="-976" y="207990"/>
                  <a:pt x="-976" y="193692"/>
                </a:cubicBezTo>
                <a:cubicBezTo>
                  <a:pt x="-976" y="179394"/>
                  <a:pt x="10623" y="167803"/>
                  <a:pt x="24931" y="167803"/>
                </a:cubicBezTo>
                <a:cubicBezTo>
                  <a:pt x="39233" y="167796"/>
                  <a:pt x="50831" y="179377"/>
                  <a:pt x="50838" y="193668"/>
                </a:cubicBezTo>
                <a:cubicBezTo>
                  <a:pt x="50838" y="193676"/>
                  <a:pt x="50838" y="193684"/>
                  <a:pt x="50838" y="193692"/>
                </a:cubicBezTo>
                <a:close/>
                <a:moveTo>
                  <a:pt x="269068" y="193692"/>
                </a:moveTo>
                <a:cubicBezTo>
                  <a:pt x="269068" y="207990"/>
                  <a:pt x="257469" y="219580"/>
                  <a:pt x="243160" y="219580"/>
                </a:cubicBezTo>
                <a:cubicBezTo>
                  <a:pt x="228853" y="219580"/>
                  <a:pt x="217253" y="207990"/>
                  <a:pt x="217253" y="193692"/>
                </a:cubicBezTo>
                <a:cubicBezTo>
                  <a:pt x="217253" y="179394"/>
                  <a:pt x="228853" y="167803"/>
                  <a:pt x="243160" y="167803"/>
                </a:cubicBezTo>
                <a:cubicBezTo>
                  <a:pt x="257461" y="167820"/>
                  <a:pt x="269051" y="179401"/>
                  <a:pt x="269068" y="193692"/>
                </a:cubicBezTo>
                <a:close/>
                <a:moveTo>
                  <a:pt x="487237" y="193692"/>
                </a:moveTo>
                <a:cubicBezTo>
                  <a:pt x="487237" y="207990"/>
                  <a:pt x="475637" y="219580"/>
                  <a:pt x="461329" y="219580"/>
                </a:cubicBezTo>
                <a:cubicBezTo>
                  <a:pt x="447021" y="219580"/>
                  <a:pt x="435422" y="207990"/>
                  <a:pt x="435422" y="193692"/>
                </a:cubicBezTo>
                <a:cubicBezTo>
                  <a:pt x="435422" y="179394"/>
                  <a:pt x="447021" y="167803"/>
                  <a:pt x="461329" y="167803"/>
                </a:cubicBezTo>
                <a:cubicBezTo>
                  <a:pt x="475631" y="167796"/>
                  <a:pt x="487229" y="179377"/>
                  <a:pt x="487237" y="193668"/>
                </a:cubicBezTo>
                <a:cubicBezTo>
                  <a:pt x="487237" y="193676"/>
                  <a:pt x="487237" y="193684"/>
                  <a:pt x="487237" y="193692"/>
                </a:cubicBezTo>
                <a:close/>
                <a:moveTo>
                  <a:pt x="705466" y="193692"/>
                </a:moveTo>
                <a:cubicBezTo>
                  <a:pt x="705466" y="207990"/>
                  <a:pt x="693867" y="219580"/>
                  <a:pt x="679559" y="219580"/>
                </a:cubicBezTo>
                <a:cubicBezTo>
                  <a:pt x="665250" y="219580"/>
                  <a:pt x="653652" y="207990"/>
                  <a:pt x="653652" y="193692"/>
                </a:cubicBezTo>
                <a:cubicBezTo>
                  <a:pt x="653652" y="179394"/>
                  <a:pt x="665250" y="167803"/>
                  <a:pt x="679559" y="167803"/>
                </a:cubicBezTo>
                <a:cubicBezTo>
                  <a:pt x="693861" y="167796"/>
                  <a:pt x="705458" y="179377"/>
                  <a:pt x="705466" y="193668"/>
                </a:cubicBezTo>
                <a:cubicBezTo>
                  <a:pt x="705466" y="193676"/>
                  <a:pt x="705466" y="193684"/>
                  <a:pt x="705466" y="193692"/>
                </a:cubicBezTo>
                <a:close/>
                <a:moveTo>
                  <a:pt x="923695" y="193692"/>
                </a:moveTo>
                <a:cubicBezTo>
                  <a:pt x="923695" y="207990"/>
                  <a:pt x="912096" y="219580"/>
                  <a:pt x="897788" y="219580"/>
                </a:cubicBezTo>
                <a:cubicBezTo>
                  <a:pt x="883481" y="219580"/>
                  <a:pt x="871881" y="207990"/>
                  <a:pt x="871881" y="193692"/>
                </a:cubicBezTo>
                <a:cubicBezTo>
                  <a:pt x="871881" y="179394"/>
                  <a:pt x="883481" y="167803"/>
                  <a:pt x="897788" y="167803"/>
                </a:cubicBezTo>
                <a:cubicBezTo>
                  <a:pt x="912090" y="167796"/>
                  <a:pt x="923688" y="179377"/>
                  <a:pt x="923695" y="193668"/>
                </a:cubicBezTo>
                <a:cubicBezTo>
                  <a:pt x="923695" y="193676"/>
                  <a:pt x="923695" y="193684"/>
                  <a:pt x="923695" y="193692"/>
                </a:cubicBezTo>
                <a:close/>
                <a:moveTo>
                  <a:pt x="1141923" y="193692"/>
                </a:moveTo>
                <a:cubicBezTo>
                  <a:pt x="1141923" y="207990"/>
                  <a:pt x="1130324" y="219580"/>
                  <a:pt x="1116016" y="219580"/>
                </a:cubicBezTo>
                <a:cubicBezTo>
                  <a:pt x="1101708" y="219580"/>
                  <a:pt x="1090109" y="207990"/>
                  <a:pt x="1090109" y="193692"/>
                </a:cubicBezTo>
                <a:cubicBezTo>
                  <a:pt x="1090109" y="179394"/>
                  <a:pt x="1101708" y="167803"/>
                  <a:pt x="1116016" y="167803"/>
                </a:cubicBezTo>
                <a:cubicBezTo>
                  <a:pt x="1130316" y="167820"/>
                  <a:pt x="1141907" y="179401"/>
                  <a:pt x="1141923" y="193692"/>
                </a:cubicBezTo>
                <a:close/>
                <a:moveTo>
                  <a:pt x="50838" y="361596"/>
                </a:moveTo>
                <a:cubicBezTo>
                  <a:pt x="50838" y="375894"/>
                  <a:pt x="39239" y="387485"/>
                  <a:pt x="24931" y="387485"/>
                </a:cubicBezTo>
                <a:cubicBezTo>
                  <a:pt x="10623" y="387485"/>
                  <a:pt x="-976" y="375894"/>
                  <a:pt x="-976" y="361596"/>
                </a:cubicBezTo>
                <a:cubicBezTo>
                  <a:pt x="-976" y="347298"/>
                  <a:pt x="10623" y="335707"/>
                  <a:pt x="24931" y="335707"/>
                </a:cubicBezTo>
                <a:cubicBezTo>
                  <a:pt x="39233" y="335700"/>
                  <a:pt x="50831" y="347280"/>
                  <a:pt x="50838" y="361571"/>
                </a:cubicBezTo>
                <a:cubicBezTo>
                  <a:pt x="50838" y="361579"/>
                  <a:pt x="50838" y="361588"/>
                  <a:pt x="50838" y="361596"/>
                </a:cubicBezTo>
                <a:close/>
                <a:moveTo>
                  <a:pt x="269068" y="361596"/>
                </a:moveTo>
                <a:cubicBezTo>
                  <a:pt x="269068" y="375894"/>
                  <a:pt x="257469" y="387485"/>
                  <a:pt x="243160" y="387485"/>
                </a:cubicBezTo>
                <a:cubicBezTo>
                  <a:pt x="228853" y="387485"/>
                  <a:pt x="217253" y="375894"/>
                  <a:pt x="217253" y="361596"/>
                </a:cubicBezTo>
                <a:cubicBezTo>
                  <a:pt x="217253" y="347298"/>
                  <a:pt x="228853" y="335707"/>
                  <a:pt x="243160" y="335707"/>
                </a:cubicBezTo>
                <a:cubicBezTo>
                  <a:pt x="257461" y="335724"/>
                  <a:pt x="269051" y="347305"/>
                  <a:pt x="269068" y="361596"/>
                </a:cubicBezTo>
                <a:close/>
                <a:moveTo>
                  <a:pt x="487237" y="361596"/>
                </a:moveTo>
                <a:cubicBezTo>
                  <a:pt x="487237" y="375894"/>
                  <a:pt x="475637" y="387485"/>
                  <a:pt x="461329" y="387485"/>
                </a:cubicBezTo>
                <a:cubicBezTo>
                  <a:pt x="447021" y="387485"/>
                  <a:pt x="435422" y="375894"/>
                  <a:pt x="435422" y="361596"/>
                </a:cubicBezTo>
                <a:cubicBezTo>
                  <a:pt x="435422" y="347298"/>
                  <a:pt x="447021" y="335707"/>
                  <a:pt x="461329" y="335707"/>
                </a:cubicBezTo>
                <a:cubicBezTo>
                  <a:pt x="475631" y="335700"/>
                  <a:pt x="487229" y="347280"/>
                  <a:pt x="487237" y="361571"/>
                </a:cubicBezTo>
                <a:cubicBezTo>
                  <a:pt x="487237" y="361579"/>
                  <a:pt x="487237" y="361588"/>
                  <a:pt x="487237" y="361596"/>
                </a:cubicBezTo>
                <a:close/>
                <a:moveTo>
                  <a:pt x="705466" y="361596"/>
                </a:moveTo>
                <a:cubicBezTo>
                  <a:pt x="705466" y="375894"/>
                  <a:pt x="693867" y="387485"/>
                  <a:pt x="679559" y="387485"/>
                </a:cubicBezTo>
                <a:cubicBezTo>
                  <a:pt x="665250" y="387485"/>
                  <a:pt x="653652" y="375894"/>
                  <a:pt x="653652" y="361596"/>
                </a:cubicBezTo>
                <a:cubicBezTo>
                  <a:pt x="653652" y="347298"/>
                  <a:pt x="665250" y="335707"/>
                  <a:pt x="679559" y="335707"/>
                </a:cubicBezTo>
                <a:cubicBezTo>
                  <a:pt x="693861" y="335700"/>
                  <a:pt x="705458" y="347280"/>
                  <a:pt x="705466" y="361571"/>
                </a:cubicBezTo>
                <a:cubicBezTo>
                  <a:pt x="705466" y="361579"/>
                  <a:pt x="705466" y="361588"/>
                  <a:pt x="705466" y="361596"/>
                </a:cubicBezTo>
                <a:close/>
                <a:moveTo>
                  <a:pt x="923695" y="361596"/>
                </a:moveTo>
                <a:cubicBezTo>
                  <a:pt x="923695" y="375894"/>
                  <a:pt x="912096" y="387485"/>
                  <a:pt x="897788" y="387485"/>
                </a:cubicBezTo>
                <a:cubicBezTo>
                  <a:pt x="883481" y="387485"/>
                  <a:pt x="871881" y="375894"/>
                  <a:pt x="871881" y="361596"/>
                </a:cubicBezTo>
                <a:cubicBezTo>
                  <a:pt x="871881" y="347298"/>
                  <a:pt x="883481" y="335707"/>
                  <a:pt x="897788" y="335707"/>
                </a:cubicBezTo>
                <a:cubicBezTo>
                  <a:pt x="912090" y="335700"/>
                  <a:pt x="923688" y="347280"/>
                  <a:pt x="923695" y="361571"/>
                </a:cubicBezTo>
                <a:cubicBezTo>
                  <a:pt x="923695" y="361579"/>
                  <a:pt x="923695" y="361588"/>
                  <a:pt x="923695" y="361596"/>
                </a:cubicBezTo>
                <a:close/>
                <a:moveTo>
                  <a:pt x="1141923" y="361596"/>
                </a:moveTo>
                <a:cubicBezTo>
                  <a:pt x="1141923" y="375894"/>
                  <a:pt x="1130324" y="387485"/>
                  <a:pt x="1116016" y="387485"/>
                </a:cubicBezTo>
                <a:cubicBezTo>
                  <a:pt x="1101708" y="387485"/>
                  <a:pt x="1090109" y="375894"/>
                  <a:pt x="1090109" y="361596"/>
                </a:cubicBezTo>
                <a:cubicBezTo>
                  <a:pt x="1090109" y="347298"/>
                  <a:pt x="1101708" y="335707"/>
                  <a:pt x="1116016" y="335707"/>
                </a:cubicBezTo>
                <a:cubicBezTo>
                  <a:pt x="1130316" y="335724"/>
                  <a:pt x="1141907" y="347305"/>
                  <a:pt x="1141923" y="361596"/>
                </a:cubicBezTo>
                <a:close/>
                <a:moveTo>
                  <a:pt x="50838" y="529500"/>
                </a:moveTo>
                <a:cubicBezTo>
                  <a:pt x="50838" y="543798"/>
                  <a:pt x="39239" y="555389"/>
                  <a:pt x="24931" y="555389"/>
                </a:cubicBezTo>
                <a:cubicBezTo>
                  <a:pt x="10623" y="555389"/>
                  <a:pt x="-976" y="543798"/>
                  <a:pt x="-976" y="529500"/>
                </a:cubicBezTo>
                <a:cubicBezTo>
                  <a:pt x="-976" y="515202"/>
                  <a:pt x="10623" y="503612"/>
                  <a:pt x="24931" y="503612"/>
                </a:cubicBezTo>
                <a:cubicBezTo>
                  <a:pt x="39233" y="503605"/>
                  <a:pt x="50831" y="515184"/>
                  <a:pt x="50838" y="529475"/>
                </a:cubicBezTo>
                <a:cubicBezTo>
                  <a:pt x="50838" y="529484"/>
                  <a:pt x="50838" y="529492"/>
                  <a:pt x="50838" y="529500"/>
                </a:cubicBezTo>
                <a:close/>
                <a:moveTo>
                  <a:pt x="269068" y="529500"/>
                </a:moveTo>
                <a:cubicBezTo>
                  <a:pt x="269068" y="543798"/>
                  <a:pt x="257469" y="555389"/>
                  <a:pt x="243160" y="555389"/>
                </a:cubicBezTo>
                <a:cubicBezTo>
                  <a:pt x="228853" y="555389"/>
                  <a:pt x="217253" y="543798"/>
                  <a:pt x="217253" y="529500"/>
                </a:cubicBezTo>
                <a:cubicBezTo>
                  <a:pt x="217253" y="515202"/>
                  <a:pt x="228853" y="503612"/>
                  <a:pt x="243160" y="503612"/>
                </a:cubicBezTo>
                <a:cubicBezTo>
                  <a:pt x="257461" y="503629"/>
                  <a:pt x="269051" y="515209"/>
                  <a:pt x="269068" y="529500"/>
                </a:cubicBezTo>
                <a:close/>
                <a:moveTo>
                  <a:pt x="487237" y="529500"/>
                </a:moveTo>
                <a:cubicBezTo>
                  <a:pt x="487237" y="543798"/>
                  <a:pt x="475637" y="555389"/>
                  <a:pt x="461329" y="555389"/>
                </a:cubicBezTo>
                <a:cubicBezTo>
                  <a:pt x="447021" y="555389"/>
                  <a:pt x="435422" y="543798"/>
                  <a:pt x="435422" y="529500"/>
                </a:cubicBezTo>
                <a:cubicBezTo>
                  <a:pt x="435422" y="515202"/>
                  <a:pt x="447021" y="503612"/>
                  <a:pt x="461329" y="503612"/>
                </a:cubicBezTo>
                <a:cubicBezTo>
                  <a:pt x="475631" y="503605"/>
                  <a:pt x="487229" y="515184"/>
                  <a:pt x="487237" y="529475"/>
                </a:cubicBezTo>
                <a:cubicBezTo>
                  <a:pt x="487237" y="529484"/>
                  <a:pt x="487237" y="529492"/>
                  <a:pt x="487237" y="529500"/>
                </a:cubicBezTo>
                <a:close/>
                <a:moveTo>
                  <a:pt x="705466" y="529500"/>
                </a:moveTo>
                <a:cubicBezTo>
                  <a:pt x="705466" y="543798"/>
                  <a:pt x="693867" y="555389"/>
                  <a:pt x="679559" y="555389"/>
                </a:cubicBezTo>
                <a:cubicBezTo>
                  <a:pt x="665250" y="555389"/>
                  <a:pt x="653652" y="543798"/>
                  <a:pt x="653652" y="529500"/>
                </a:cubicBezTo>
                <a:cubicBezTo>
                  <a:pt x="653652" y="515202"/>
                  <a:pt x="665250" y="503612"/>
                  <a:pt x="679559" y="503612"/>
                </a:cubicBezTo>
                <a:cubicBezTo>
                  <a:pt x="693861" y="503605"/>
                  <a:pt x="705458" y="515184"/>
                  <a:pt x="705466" y="529475"/>
                </a:cubicBezTo>
                <a:cubicBezTo>
                  <a:pt x="705466" y="529484"/>
                  <a:pt x="705466" y="529492"/>
                  <a:pt x="705466" y="529500"/>
                </a:cubicBezTo>
                <a:close/>
                <a:moveTo>
                  <a:pt x="923695" y="529500"/>
                </a:moveTo>
                <a:cubicBezTo>
                  <a:pt x="923695" y="543798"/>
                  <a:pt x="912096" y="555389"/>
                  <a:pt x="897788" y="555389"/>
                </a:cubicBezTo>
                <a:cubicBezTo>
                  <a:pt x="883481" y="555389"/>
                  <a:pt x="871881" y="543798"/>
                  <a:pt x="871881" y="529500"/>
                </a:cubicBezTo>
                <a:cubicBezTo>
                  <a:pt x="871881" y="515202"/>
                  <a:pt x="883481" y="503612"/>
                  <a:pt x="897788" y="503612"/>
                </a:cubicBezTo>
                <a:cubicBezTo>
                  <a:pt x="912090" y="503605"/>
                  <a:pt x="923688" y="515184"/>
                  <a:pt x="923695" y="529475"/>
                </a:cubicBezTo>
                <a:cubicBezTo>
                  <a:pt x="923695" y="529484"/>
                  <a:pt x="923695" y="529492"/>
                  <a:pt x="923695" y="529500"/>
                </a:cubicBezTo>
                <a:close/>
                <a:moveTo>
                  <a:pt x="1141923" y="529500"/>
                </a:moveTo>
                <a:cubicBezTo>
                  <a:pt x="1141923" y="543798"/>
                  <a:pt x="1130324" y="555389"/>
                  <a:pt x="1116016" y="555389"/>
                </a:cubicBezTo>
                <a:cubicBezTo>
                  <a:pt x="1101708" y="555389"/>
                  <a:pt x="1090109" y="543798"/>
                  <a:pt x="1090109" y="529500"/>
                </a:cubicBezTo>
                <a:cubicBezTo>
                  <a:pt x="1090109" y="515202"/>
                  <a:pt x="1101708" y="503612"/>
                  <a:pt x="1116016" y="503612"/>
                </a:cubicBezTo>
                <a:cubicBezTo>
                  <a:pt x="1130316" y="503629"/>
                  <a:pt x="1141907" y="515209"/>
                  <a:pt x="1141923" y="529500"/>
                </a:cubicBezTo>
                <a:close/>
                <a:moveTo>
                  <a:pt x="50838" y="697404"/>
                </a:moveTo>
                <a:cubicBezTo>
                  <a:pt x="50838" y="711702"/>
                  <a:pt x="39239" y="723293"/>
                  <a:pt x="24931" y="723293"/>
                </a:cubicBezTo>
                <a:cubicBezTo>
                  <a:pt x="10623" y="723293"/>
                  <a:pt x="-976" y="711702"/>
                  <a:pt x="-976" y="697404"/>
                </a:cubicBezTo>
                <a:cubicBezTo>
                  <a:pt x="-976" y="683106"/>
                  <a:pt x="10623" y="671516"/>
                  <a:pt x="24931" y="671516"/>
                </a:cubicBezTo>
                <a:cubicBezTo>
                  <a:pt x="39233" y="671509"/>
                  <a:pt x="50831" y="683088"/>
                  <a:pt x="50838" y="697379"/>
                </a:cubicBezTo>
                <a:cubicBezTo>
                  <a:pt x="50838" y="697387"/>
                  <a:pt x="50838" y="697395"/>
                  <a:pt x="50838" y="697404"/>
                </a:cubicBezTo>
                <a:close/>
                <a:moveTo>
                  <a:pt x="269068" y="697404"/>
                </a:moveTo>
                <a:cubicBezTo>
                  <a:pt x="269068" y="711702"/>
                  <a:pt x="257469" y="723293"/>
                  <a:pt x="243160" y="723293"/>
                </a:cubicBezTo>
                <a:cubicBezTo>
                  <a:pt x="228853" y="723293"/>
                  <a:pt x="217253" y="711702"/>
                  <a:pt x="217253" y="697404"/>
                </a:cubicBezTo>
                <a:cubicBezTo>
                  <a:pt x="217253" y="683106"/>
                  <a:pt x="228853" y="671516"/>
                  <a:pt x="243160" y="671516"/>
                </a:cubicBezTo>
                <a:cubicBezTo>
                  <a:pt x="257461" y="671532"/>
                  <a:pt x="269051" y="683113"/>
                  <a:pt x="269068" y="697404"/>
                </a:cubicBezTo>
                <a:close/>
                <a:moveTo>
                  <a:pt x="487237" y="697404"/>
                </a:moveTo>
                <a:cubicBezTo>
                  <a:pt x="487237" y="711702"/>
                  <a:pt x="475637" y="723293"/>
                  <a:pt x="461329" y="723293"/>
                </a:cubicBezTo>
                <a:cubicBezTo>
                  <a:pt x="447021" y="723293"/>
                  <a:pt x="435422" y="711702"/>
                  <a:pt x="435422" y="697404"/>
                </a:cubicBezTo>
                <a:cubicBezTo>
                  <a:pt x="435422" y="683106"/>
                  <a:pt x="447021" y="671516"/>
                  <a:pt x="461329" y="671516"/>
                </a:cubicBezTo>
                <a:cubicBezTo>
                  <a:pt x="475631" y="671509"/>
                  <a:pt x="487229" y="683088"/>
                  <a:pt x="487237" y="697379"/>
                </a:cubicBezTo>
                <a:cubicBezTo>
                  <a:pt x="487237" y="697387"/>
                  <a:pt x="487237" y="697395"/>
                  <a:pt x="487237" y="697404"/>
                </a:cubicBezTo>
                <a:close/>
                <a:moveTo>
                  <a:pt x="705466" y="697404"/>
                </a:moveTo>
                <a:cubicBezTo>
                  <a:pt x="705466" y="711702"/>
                  <a:pt x="693867" y="723293"/>
                  <a:pt x="679559" y="723293"/>
                </a:cubicBezTo>
                <a:cubicBezTo>
                  <a:pt x="665250" y="723293"/>
                  <a:pt x="653652" y="711702"/>
                  <a:pt x="653652" y="697404"/>
                </a:cubicBezTo>
                <a:cubicBezTo>
                  <a:pt x="653652" y="683106"/>
                  <a:pt x="665250" y="671516"/>
                  <a:pt x="679559" y="671516"/>
                </a:cubicBezTo>
                <a:cubicBezTo>
                  <a:pt x="693861" y="671509"/>
                  <a:pt x="705458" y="683088"/>
                  <a:pt x="705466" y="697379"/>
                </a:cubicBezTo>
                <a:cubicBezTo>
                  <a:pt x="705466" y="697387"/>
                  <a:pt x="705466" y="697395"/>
                  <a:pt x="705466" y="697404"/>
                </a:cubicBezTo>
                <a:close/>
                <a:moveTo>
                  <a:pt x="923695" y="697404"/>
                </a:moveTo>
                <a:cubicBezTo>
                  <a:pt x="923695" y="711702"/>
                  <a:pt x="912096" y="723293"/>
                  <a:pt x="897788" y="723293"/>
                </a:cubicBezTo>
                <a:cubicBezTo>
                  <a:pt x="883481" y="723293"/>
                  <a:pt x="871881" y="711702"/>
                  <a:pt x="871881" y="697404"/>
                </a:cubicBezTo>
                <a:cubicBezTo>
                  <a:pt x="871881" y="683106"/>
                  <a:pt x="883481" y="671516"/>
                  <a:pt x="897788" y="671516"/>
                </a:cubicBezTo>
                <a:cubicBezTo>
                  <a:pt x="912090" y="671509"/>
                  <a:pt x="923688" y="683088"/>
                  <a:pt x="923695" y="697379"/>
                </a:cubicBezTo>
                <a:cubicBezTo>
                  <a:pt x="923695" y="697387"/>
                  <a:pt x="923695" y="697395"/>
                  <a:pt x="923695" y="697404"/>
                </a:cubicBezTo>
                <a:close/>
                <a:moveTo>
                  <a:pt x="1141923" y="697404"/>
                </a:moveTo>
                <a:cubicBezTo>
                  <a:pt x="1141923" y="711702"/>
                  <a:pt x="1130324" y="723293"/>
                  <a:pt x="1116016" y="723293"/>
                </a:cubicBezTo>
                <a:cubicBezTo>
                  <a:pt x="1101708" y="723293"/>
                  <a:pt x="1090109" y="711702"/>
                  <a:pt x="1090109" y="697404"/>
                </a:cubicBezTo>
                <a:cubicBezTo>
                  <a:pt x="1090109" y="683106"/>
                  <a:pt x="1101708" y="671516"/>
                  <a:pt x="1116016" y="671516"/>
                </a:cubicBezTo>
                <a:cubicBezTo>
                  <a:pt x="1130316" y="671532"/>
                  <a:pt x="1141907" y="683113"/>
                  <a:pt x="1141923" y="697404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12" name="Text 9"/>
          <p:cNvSpPr/>
          <p:nvPr/>
        </p:nvSpPr>
        <p:spPr>
          <a:xfrm>
            <a:off x="10703860" y="3916644"/>
            <a:ext cx="1141923" cy="723293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13" name="Image 1" descr="https://kimi-img.moonshot.cn/pub/slides/slides_tmpl/image/25-10-11-20:17:34-d3l4lngs8jdo4os5env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2095" y="4456430"/>
            <a:ext cx="5589905" cy="2401570"/>
          </a:xfrm>
          <a:prstGeom prst="rect">
            <a:avLst/>
          </a:prstGeom>
        </p:spPr>
      </p:pic>
      <p:pic>
        <p:nvPicPr>
          <p:cNvPr id="14" name="Image 2" descr="https://kimi-img.moonshot.cn/pub/slides/slides_tmpl/image/25-10-11-20:17:34-d3l4lngs8jdo4os5env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-40005"/>
            <a:ext cx="5589905" cy="240157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10-11-20:18:00-d3l4lu0s8jdo4os5eoa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0730" cy="685736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49356" y="690217"/>
            <a:ext cx="48768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00000"/>
              </a:lnSpc>
              <a:buNone/>
            </a:pPr>
            <a:r>
              <a:rPr lang="en-US" sz="3000" dirty="0">
                <a:solidFill>
                  <a:srgbClr val="4A90E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商品与SKU管理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649356" y="1350617"/>
            <a:ext cx="43688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商品建档后，系统自动生成多规格SKU，为后续所有业务提供统一的数据基础。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741431" y="2290417"/>
            <a:ext cx="222250" cy="254000"/>
          </a:xfrm>
          <a:custGeom>
            <a:avLst/>
            <a:gdLst/>
            <a:ahLst/>
            <a:cxnLst/>
            <a:rect l="l" t="t" r="r" b="b"/>
            <a:pathLst>
              <a:path w="222250" h="254000">
                <a:moveTo>
                  <a:pt x="15875" y="15875"/>
                </a:moveTo>
                <a:cubicBezTo>
                  <a:pt x="7094" y="15875"/>
                  <a:pt x="0" y="22969"/>
                  <a:pt x="0" y="31750"/>
                </a:cubicBezTo>
                <a:lnTo>
                  <a:pt x="0" y="222250"/>
                </a:lnTo>
                <a:cubicBezTo>
                  <a:pt x="0" y="231031"/>
                  <a:pt x="7094" y="238125"/>
                  <a:pt x="15875" y="238125"/>
                </a:cubicBezTo>
                <a:cubicBezTo>
                  <a:pt x="24656" y="238125"/>
                  <a:pt x="31750" y="231031"/>
                  <a:pt x="31750" y="222250"/>
                </a:cubicBezTo>
                <a:lnTo>
                  <a:pt x="31750" y="31750"/>
                </a:lnTo>
                <a:cubicBezTo>
                  <a:pt x="31750" y="22969"/>
                  <a:pt x="24656" y="15875"/>
                  <a:pt x="15875" y="15875"/>
                </a:cubicBezTo>
                <a:close/>
                <a:moveTo>
                  <a:pt x="59531" y="15875"/>
                </a:moveTo>
                <a:cubicBezTo>
                  <a:pt x="52933" y="15875"/>
                  <a:pt x="47625" y="21183"/>
                  <a:pt x="47625" y="27781"/>
                </a:cubicBezTo>
                <a:lnTo>
                  <a:pt x="47625" y="226219"/>
                </a:lnTo>
                <a:cubicBezTo>
                  <a:pt x="47625" y="232817"/>
                  <a:pt x="52933" y="238125"/>
                  <a:pt x="59531" y="238125"/>
                </a:cubicBezTo>
                <a:cubicBezTo>
                  <a:pt x="66129" y="238125"/>
                  <a:pt x="71438" y="232817"/>
                  <a:pt x="71438" y="226219"/>
                </a:cubicBezTo>
                <a:lnTo>
                  <a:pt x="71438" y="27781"/>
                </a:lnTo>
                <a:cubicBezTo>
                  <a:pt x="71438" y="21183"/>
                  <a:pt x="66129" y="15875"/>
                  <a:pt x="59531" y="15875"/>
                </a:cubicBezTo>
                <a:close/>
                <a:moveTo>
                  <a:pt x="95250" y="31750"/>
                </a:moveTo>
                <a:lnTo>
                  <a:pt x="95250" y="222250"/>
                </a:lnTo>
                <a:cubicBezTo>
                  <a:pt x="95250" y="231031"/>
                  <a:pt x="102344" y="238125"/>
                  <a:pt x="111125" y="238125"/>
                </a:cubicBezTo>
                <a:cubicBezTo>
                  <a:pt x="119906" y="238125"/>
                  <a:pt x="127000" y="231031"/>
                  <a:pt x="127000" y="222250"/>
                </a:cubicBezTo>
                <a:lnTo>
                  <a:pt x="127000" y="31750"/>
                </a:lnTo>
                <a:cubicBezTo>
                  <a:pt x="127000" y="22969"/>
                  <a:pt x="119906" y="15875"/>
                  <a:pt x="111125" y="15875"/>
                </a:cubicBezTo>
                <a:cubicBezTo>
                  <a:pt x="102344" y="15875"/>
                  <a:pt x="95250" y="22969"/>
                  <a:pt x="95250" y="31750"/>
                </a:cubicBezTo>
                <a:close/>
                <a:moveTo>
                  <a:pt x="198438" y="27781"/>
                </a:moveTo>
                <a:lnTo>
                  <a:pt x="198438" y="226219"/>
                </a:lnTo>
                <a:cubicBezTo>
                  <a:pt x="198438" y="232817"/>
                  <a:pt x="203746" y="238125"/>
                  <a:pt x="210344" y="238125"/>
                </a:cubicBezTo>
                <a:cubicBezTo>
                  <a:pt x="216942" y="238125"/>
                  <a:pt x="222250" y="232817"/>
                  <a:pt x="222250" y="226219"/>
                </a:cubicBezTo>
                <a:lnTo>
                  <a:pt x="222250" y="27781"/>
                </a:lnTo>
                <a:cubicBezTo>
                  <a:pt x="222250" y="21183"/>
                  <a:pt x="216942" y="15875"/>
                  <a:pt x="210344" y="15875"/>
                </a:cubicBezTo>
                <a:cubicBezTo>
                  <a:pt x="203746" y="15875"/>
                  <a:pt x="198438" y="21183"/>
                  <a:pt x="198438" y="27781"/>
                </a:cubicBezTo>
                <a:close/>
                <a:moveTo>
                  <a:pt x="150813" y="27781"/>
                </a:moveTo>
                <a:lnTo>
                  <a:pt x="150813" y="226219"/>
                </a:lnTo>
                <a:cubicBezTo>
                  <a:pt x="150813" y="232817"/>
                  <a:pt x="156121" y="238125"/>
                  <a:pt x="162719" y="238125"/>
                </a:cubicBezTo>
                <a:cubicBezTo>
                  <a:pt x="169317" y="238125"/>
                  <a:pt x="174625" y="232817"/>
                  <a:pt x="174625" y="226219"/>
                </a:cubicBezTo>
                <a:lnTo>
                  <a:pt x="174625" y="27781"/>
                </a:lnTo>
                <a:cubicBezTo>
                  <a:pt x="174625" y="21183"/>
                  <a:pt x="169317" y="15875"/>
                  <a:pt x="162719" y="15875"/>
                </a:cubicBezTo>
                <a:cubicBezTo>
                  <a:pt x="156121" y="15875"/>
                  <a:pt x="150813" y="21183"/>
                  <a:pt x="150813" y="27781"/>
                </a:cubicBezTo>
                <a:close/>
              </a:path>
            </a:pathLst>
          </a:custGeom>
          <a:solidFill>
            <a:srgbClr val="7B68EE"/>
          </a:solidFill>
          <a:ln/>
        </p:spPr>
      </p:sp>
      <p:sp>
        <p:nvSpPr>
          <p:cNvPr id="6" name="Text 3"/>
          <p:cNvSpPr/>
          <p:nvPr/>
        </p:nvSpPr>
        <p:spPr>
          <a:xfrm>
            <a:off x="1157356" y="2265017"/>
            <a:ext cx="13208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条码管理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741431" y="2747617"/>
            <a:ext cx="222250" cy="254000"/>
          </a:xfrm>
          <a:custGeom>
            <a:avLst/>
            <a:gdLst/>
            <a:ahLst/>
            <a:cxnLst/>
            <a:rect l="l" t="t" r="r" b="b"/>
            <a:pathLst>
              <a:path w="222250" h="254000">
                <a:moveTo>
                  <a:pt x="496" y="219125"/>
                </a:moveTo>
                <a:cubicBezTo>
                  <a:pt x="2729" y="229939"/>
                  <a:pt x="12303" y="238125"/>
                  <a:pt x="23812" y="238125"/>
                </a:cubicBezTo>
                <a:lnTo>
                  <a:pt x="198438" y="238125"/>
                </a:lnTo>
                <a:cubicBezTo>
                  <a:pt x="211584" y="238125"/>
                  <a:pt x="222250" y="227459"/>
                  <a:pt x="222250" y="214313"/>
                </a:cubicBezTo>
                <a:lnTo>
                  <a:pt x="222250" y="166688"/>
                </a:lnTo>
                <a:cubicBezTo>
                  <a:pt x="222250" y="153541"/>
                  <a:pt x="211584" y="142875"/>
                  <a:pt x="198438" y="142875"/>
                </a:cubicBezTo>
                <a:lnTo>
                  <a:pt x="174625" y="142875"/>
                </a:lnTo>
                <a:lnTo>
                  <a:pt x="174625" y="178594"/>
                </a:lnTo>
                <a:cubicBezTo>
                  <a:pt x="174625" y="185192"/>
                  <a:pt x="169317" y="190500"/>
                  <a:pt x="162719" y="190500"/>
                </a:cubicBezTo>
                <a:cubicBezTo>
                  <a:pt x="156121" y="190500"/>
                  <a:pt x="150813" y="185192"/>
                  <a:pt x="150813" y="178594"/>
                </a:cubicBezTo>
                <a:lnTo>
                  <a:pt x="150813" y="142875"/>
                </a:lnTo>
                <a:lnTo>
                  <a:pt x="119063" y="142875"/>
                </a:lnTo>
                <a:lnTo>
                  <a:pt x="119063" y="178594"/>
                </a:lnTo>
                <a:cubicBezTo>
                  <a:pt x="119063" y="185192"/>
                  <a:pt x="113754" y="190500"/>
                  <a:pt x="107156" y="190500"/>
                </a:cubicBezTo>
                <a:cubicBezTo>
                  <a:pt x="100558" y="190500"/>
                  <a:pt x="95250" y="185192"/>
                  <a:pt x="95250" y="178594"/>
                </a:cubicBezTo>
                <a:lnTo>
                  <a:pt x="95250" y="142875"/>
                </a:lnTo>
                <a:lnTo>
                  <a:pt x="59531" y="142875"/>
                </a:lnTo>
                <a:cubicBezTo>
                  <a:pt x="52933" y="142875"/>
                  <a:pt x="47625" y="137567"/>
                  <a:pt x="47625" y="130969"/>
                </a:cubicBezTo>
                <a:cubicBezTo>
                  <a:pt x="47625" y="124371"/>
                  <a:pt x="52933" y="119063"/>
                  <a:pt x="59531" y="119063"/>
                </a:cubicBezTo>
                <a:lnTo>
                  <a:pt x="95250" y="119063"/>
                </a:lnTo>
                <a:lnTo>
                  <a:pt x="95250" y="87313"/>
                </a:lnTo>
                <a:lnTo>
                  <a:pt x="59531" y="87313"/>
                </a:lnTo>
                <a:cubicBezTo>
                  <a:pt x="52933" y="87313"/>
                  <a:pt x="47625" y="82004"/>
                  <a:pt x="47625" y="75406"/>
                </a:cubicBezTo>
                <a:cubicBezTo>
                  <a:pt x="47625" y="68808"/>
                  <a:pt x="52933" y="63500"/>
                  <a:pt x="59531" y="63500"/>
                </a:cubicBezTo>
                <a:lnTo>
                  <a:pt x="95250" y="63500"/>
                </a:lnTo>
                <a:lnTo>
                  <a:pt x="95250" y="39688"/>
                </a:lnTo>
                <a:cubicBezTo>
                  <a:pt x="95250" y="26541"/>
                  <a:pt x="84584" y="15875"/>
                  <a:pt x="71438" y="15875"/>
                </a:cubicBezTo>
                <a:lnTo>
                  <a:pt x="23812" y="15875"/>
                </a:lnTo>
                <a:cubicBezTo>
                  <a:pt x="10666" y="15875"/>
                  <a:pt x="0" y="26541"/>
                  <a:pt x="0" y="39688"/>
                </a:cubicBezTo>
                <a:lnTo>
                  <a:pt x="0" y="214313"/>
                </a:lnTo>
                <a:cubicBezTo>
                  <a:pt x="0" y="215950"/>
                  <a:pt x="149" y="217587"/>
                  <a:pt x="496" y="219125"/>
                </a:cubicBezTo>
                <a:close/>
              </a:path>
            </a:pathLst>
          </a:custGeom>
          <a:solidFill>
            <a:srgbClr val="7B68EE"/>
          </a:solidFill>
          <a:ln/>
        </p:spPr>
      </p:sp>
      <p:sp>
        <p:nvSpPr>
          <p:cNvPr id="8" name="Text 5"/>
          <p:cNvSpPr/>
          <p:nvPr/>
        </p:nvSpPr>
        <p:spPr>
          <a:xfrm>
            <a:off x="1157356" y="2722217"/>
            <a:ext cx="13208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尺码规格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709681" y="3204817"/>
            <a:ext cx="285750" cy="254000"/>
          </a:xfrm>
          <a:custGeom>
            <a:avLst/>
            <a:gdLst/>
            <a:ahLst/>
            <a:cxnLst/>
            <a:rect l="l" t="t" r="r" b="b"/>
            <a:pathLst>
              <a:path w="285750" h="254000">
                <a:moveTo>
                  <a:pt x="199033" y="19397"/>
                </a:moveTo>
                <a:lnTo>
                  <a:pt x="272554" y="93960"/>
                </a:lnTo>
                <a:cubicBezTo>
                  <a:pt x="286296" y="107900"/>
                  <a:pt x="286296" y="130225"/>
                  <a:pt x="272554" y="144165"/>
                </a:cubicBezTo>
                <a:lnTo>
                  <a:pt x="194965" y="222696"/>
                </a:lnTo>
                <a:cubicBezTo>
                  <a:pt x="190351" y="227360"/>
                  <a:pt x="182811" y="227409"/>
                  <a:pt x="178147" y="222796"/>
                </a:cubicBezTo>
                <a:cubicBezTo>
                  <a:pt x="173484" y="218182"/>
                  <a:pt x="173434" y="210641"/>
                  <a:pt x="178048" y="205978"/>
                </a:cubicBezTo>
                <a:lnTo>
                  <a:pt x="255637" y="127397"/>
                </a:lnTo>
                <a:cubicBezTo>
                  <a:pt x="260201" y="122783"/>
                  <a:pt x="260201" y="115292"/>
                  <a:pt x="255637" y="110679"/>
                </a:cubicBezTo>
                <a:lnTo>
                  <a:pt x="182066" y="36165"/>
                </a:lnTo>
                <a:cubicBezTo>
                  <a:pt x="177453" y="31502"/>
                  <a:pt x="177502" y="23961"/>
                  <a:pt x="182166" y="19348"/>
                </a:cubicBezTo>
                <a:cubicBezTo>
                  <a:pt x="186829" y="14734"/>
                  <a:pt x="194370" y="14784"/>
                  <a:pt x="198983" y="19447"/>
                </a:cubicBezTo>
                <a:close/>
                <a:moveTo>
                  <a:pt x="15925" y="113854"/>
                </a:moveTo>
                <a:lnTo>
                  <a:pt x="15925" y="47625"/>
                </a:lnTo>
                <a:cubicBezTo>
                  <a:pt x="15925" y="30113"/>
                  <a:pt x="30163" y="15875"/>
                  <a:pt x="47675" y="15875"/>
                </a:cubicBezTo>
                <a:lnTo>
                  <a:pt x="113903" y="15875"/>
                </a:lnTo>
                <a:cubicBezTo>
                  <a:pt x="122337" y="15875"/>
                  <a:pt x="130423" y="19199"/>
                  <a:pt x="136376" y="25152"/>
                </a:cubicBezTo>
                <a:lnTo>
                  <a:pt x="207814" y="96589"/>
                </a:lnTo>
                <a:cubicBezTo>
                  <a:pt x="220216" y="108992"/>
                  <a:pt x="220216" y="129084"/>
                  <a:pt x="207814" y="141486"/>
                </a:cubicBezTo>
                <a:lnTo>
                  <a:pt x="141585" y="207714"/>
                </a:lnTo>
                <a:cubicBezTo>
                  <a:pt x="129183" y="220117"/>
                  <a:pt x="109091" y="220117"/>
                  <a:pt x="96689" y="207714"/>
                </a:cubicBezTo>
                <a:lnTo>
                  <a:pt x="25251" y="136277"/>
                </a:lnTo>
                <a:cubicBezTo>
                  <a:pt x="19298" y="130324"/>
                  <a:pt x="15974" y="122238"/>
                  <a:pt x="15974" y="113804"/>
                </a:cubicBezTo>
                <a:close/>
                <a:moveTo>
                  <a:pt x="87362" y="71438"/>
                </a:moveTo>
                <a:cubicBezTo>
                  <a:pt x="87362" y="62676"/>
                  <a:pt x="80249" y="55563"/>
                  <a:pt x="71487" y="55563"/>
                </a:cubicBezTo>
                <a:cubicBezTo>
                  <a:pt x="62725" y="55563"/>
                  <a:pt x="55612" y="62676"/>
                  <a:pt x="55612" y="71438"/>
                </a:cubicBezTo>
                <a:cubicBezTo>
                  <a:pt x="55612" y="80199"/>
                  <a:pt x="62725" y="87313"/>
                  <a:pt x="71487" y="87313"/>
                </a:cubicBezTo>
                <a:cubicBezTo>
                  <a:pt x="80249" y="87313"/>
                  <a:pt x="87362" y="80199"/>
                  <a:pt x="87362" y="71438"/>
                </a:cubicBezTo>
                <a:close/>
              </a:path>
            </a:pathLst>
          </a:custGeom>
          <a:solidFill>
            <a:srgbClr val="7B68EE"/>
          </a:solidFill>
          <a:ln/>
        </p:spPr>
      </p:sp>
      <p:sp>
        <p:nvSpPr>
          <p:cNvPr id="10" name="Text 7"/>
          <p:cNvSpPr/>
          <p:nvPr/>
        </p:nvSpPr>
        <p:spPr>
          <a:xfrm>
            <a:off x="1157356" y="3179417"/>
            <a:ext cx="26162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价格体系 (售价/成本价)</a:t>
            </a: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725556" y="3662017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222250" y="127000"/>
                </a:moveTo>
                <a:cubicBezTo>
                  <a:pt x="222250" y="74430"/>
                  <a:pt x="179570" y="31750"/>
                  <a:pt x="127000" y="31750"/>
                </a:cubicBezTo>
                <a:cubicBezTo>
                  <a:pt x="74430" y="31750"/>
                  <a:pt x="31750" y="74430"/>
                  <a:pt x="31750" y="127000"/>
                </a:cubicBezTo>
                <a:cubicBezTo>
                  <a:pt x="31750" y="179570"/>
                  <a:pt x="74430" y="222250"/>
                  <a:pt x="127000" y="222250"/>
                </a:cubicBezTo>
                <a:cubicBezTo>
                  <a:pt x="179570" y="222250"/>
                  <a:pt x="222250" y="179570"/>
                  <a:pt x="222250" y="127000"/>
                </a:cubicBezTo>
                <a:close/>
                <a:moveTo>
                  <a:pt x="0" y="127000"/>
                </a:moveTo>
                <a:cubicBezTo>
                  <a:pt x="0" y="56907"/>
                  <a:pt x="56907" y="0"/>
                  <a:pt x="127000" y="0"/>
                </a:cubicBezTo>
                <a:cubicBezTo>
                  <a:pt x="197093" y="0"/>
                  <a:pt x="254000" y="56907"/>
                  <a:pt x="254000" y="127000"/>
                </a:cubicBezTo>
                <a:cubicBezTo>
                  <a:pt x="254000" y="197093"/>
                  <a:pt x="197093" y="254000"/>
                  <a:pt x="127000" y="254000"/>
                </a:cubicBezTo>
                <a:cubicBezTo>
                  <a:pt x="56907" y="254000"/>
                  <a:pt x="0" y="197093"/>
                  <a:pt x="0" y="127000"/>
                </a:cubicBezTo>
                <a:close/>
                <a:moveTo>
                  <a:pt x="127000" y="166688"/>
                </a:moveTo>
                <a:cubicBezTo>
                  <a:pt x="148904" y="166688"/>
                  <a:pt x="166688" y="148904"/>
                  <a:pt x="166688" y="127000"/>
                </a:cubicBezTo>
                <a:cubicBezTo>
                  <a:pt x="166688" y="105096"/>
                  <a:pt x="148904" y="87313"/>
                  <a:pt x="127000" y="87313"/>
                </a:cubicBezTo>
                <a:cubicBezTo>
                  <a:pt x="105096" y="87313"/>
                  <a:pt x="87313" y="105096"/>
                  <a:pt x="87313" y="127000"/>
                </a:cubicBezTo>
                <a:cubicBezTo>
                  <a:pt x="87313" y="148904"/>
                  <a:pt x="105096" y="166688"/>
                  <a:pt x="127000" y="166688"/>
                </a:cubicBezTo>
                <a:close/>
                <a:moveTo>
                  <a:pt x="127000" y="55563"/>
                </a:moveTo>
                <a:cubicBezTo>
                  <a:pt x="166427" y="55563"/>
                  <a:pt x="198438" y="87573"/>
                  <a:pt x="198438" y="127000"/>
                </a:cubicBezTo>
                <a:cubicBezTo>
                  <a:pt x="198438" y="166427"/>
                  <a:pt x="166427" y="198438"/>
                  <a:pt x="127000" y="198438"/>
                </a:cubicBezTo>
                <a:cubicBezTo>
                  <a:pt x="87573" y="198438"/>
                  <a:pt x="55563" y="166427"/>
                  <a:pt x="55563" y="127000"/>
                </a:cubicBezTo>
                <a:cubicBezTo>
                  <a:pt x="55563" y="87573"/>
                  <a:pt x="87573" y="55563"/>
                  <a:pt x="127000" y="55563"/>
                </a:cubicBezTo>
                <a:close/>
                <a:moveTo>
                  <a:pt x="111125" y="127000"/>
                </a:moveTo>
                <a:cubicBezTo>
                  <a:pt x="111125" y="118238"/>
                  <a:pt x="118238" y="111125"/>
                  <a:pt x="127000" y="111125"/>
                </a:cubicBezTo>
                <a:cubicBezTo>
                  <a:pt x="135762" y="111125"/>
                  <a:pt x="142875" y="118238"/>
                  <a:pt x="142875" y="127000"/>
                </a:cubicBezTo>
                <a:cubicBezTo>
                  <a:pt x="142875" y="135762"/>
                  <a:pt x="135762" y="142875"/>
                  <a:pt x="127000" y="142875"/>
                </a:cubicBezTo>
                <a:cubicBezTo>
                  <a:pt x="118238" y="142875"/>
                  <a:pt x="111125" y="135762"/>
                  <a:pt x="111125" y="127000"/>
                </a:cubicBezTo>
                <a:close/>
              </a:path>
            </a:pathLst>
          </a:custGeom>
          <a:solidFill>
            <a:srgbClr val="7B68EE"/>
          </a:solidFill>
          <a:ln/>
        </p:spPr>
      </p:sp>
      <p:sp>
        <p:nvSpPr>
          <p:cNvPr id="12" name="Text 9"/>
          <p:cNvSpPr/>
          <p:nvPr/>
        </p:nvSpPr>
        <p:spPr>
          <a:xfrm>
            <a:off x="1157355" y="3636617"/>
            <a:ext cx="2325757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目标库存与</a:t>
            </a:r>
            <a:r>
              <a:rPr lang="en-US" sz="1600" dirty="0">
                <a:solidFill>
                  <a:srgbClr val="333333"/>
                </a:solidFill>
                <a:highlight>
                  <a:srgbClr val="87CEEB">
                    <a:alpha val="50196"/>
                  </a:srgbClr>
                </a:highlight>
                <a:latin typeface="MiSans" pitchFamily="34" charset="0"/>
                <a:ea typeface="MiSans" pitchFamily="34" charset="-122"/>
                <a:cs typeface="MiSans" pitchFamily="34" charset="-120"/>
              </a:rPr>
              <a:t> 预警阈值 </a:t>
            </a:r>
            <a:endParaRPr lang="en-US" sz="1600" dirty="0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A6BA2277-EF7A-4362-F79A-6850D5A273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2725" y="577574"/>
            <a:ext cx="4481825" cy="5652052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AA3AB167-4FC5-E28A-D6D8-EBF564B548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60499" y="2915026"/>
            <a:ext cx="2282029" cy="331460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E201B1-D737-B115-6FB2-7C10102974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10-11-20:18:00-d3l4lu0s8jdo4os5eoa0.png">
            <a:extLst>
              <a:ext uri="{FF2B5EF4-FFF2-40B4-BE49-F238E27FC236}">
                <a16:creationId xmlns:a16="http://schemas.microsoft.com/office/drawing/2014/main" id="{10E902CD-D2A8-59A9-3464-FA98E7691B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0730" cy="6857365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4552C08C-A2EC-62E8-23CB-E6E361BD79AF}"/>
              </a:ext>
            </a:extLst>
          </p:cNvPr>
          <p:cNvSpPr/>
          <p:nvPr/>
        </p:nvSpPr>
        <p:spPr>
          <a:xfrm>
            <a:off x="649356" y="690217"/>
            <a:ext cx="48768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00000"/>
              </a:lnSpc>
              <a:buNone/>
            </a:pPr>
            <a:r>
              <a:rPr lang="zh-CN" altLang="en-US" sz="3000" dirty="0">
                <a:solidFill>
                  <a:srgbClr val="4A90E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工厂订货</a:t>
            </a:r>
            <a:endParaRPr lang="en-US" sz="1600" dirty="0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C8AAC5FC-F2EE-62E0-63DF-C2B5049F1482}"/>
              </a:ext>
            </a:extLst>
          </p:cNvPr>
          <p:cNvSpPr/>
          <p:nvPr/>
        </p:nvSpPr>
        <p:spPr>
          <a:xfrm>
            <a:off x="3087756" y="649991"/>
            <a:ext cx="7328452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30000"/>
              </a:lnSpc>
              <a:buNone/>
            </a:pPr>
            <a:r>
              <a:rPr lang="zh-CN" altLang="en-US" sz="16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向工厂订货，生产完毕后向仓库补货</a:t>
            </a:r>
            <a:endParaRPr lang="en-US" sz="1600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BE128E4A-8713-CA10-2910-EB243BD493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5603" y="1465799"/>
            <a:ext cx="8732840" cy="4963713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A9B8CF7A-FCE1-D368-54D0-E5E1BA48FC7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41033" r="41141"/>
          <a:stretch>
            <a:fillRect/>
          </a:stretch>
        </p:blipFill>
        <p:spPr>
          <a:xfrm>
            <a:off x="901148" y="1465799"/>
            <a:ext cx="1643588" cy="4961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073473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C8301A-E33C-E629-FFEF-A0E3CA01A5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10-11-20:18:00-d3l4lu0s8jdo4os5eoa0.png">
            <a:extLst>
              <a:ext uri="{FF2B5EF4-FFF2-40B4-BE49-F238E27FC236}">
                <a16:creationId xmlns:a16="http://schemas.microsoft.com/office/drawing/2014/main" id="{C5C6B3B3-4808-514F-B33E-BD8924CB21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0730" cy="6857365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62322AD0-6BBE-8774-F58E-E702A74C69CE}"/>
              </a:ext>
            </a:extLst>
          </p:cNvPr>
          <p:cNvSpPr/>
          <p:nvPr/>
        </p:nvSpPr>
        <p:spPr>
          <a:xfrm>
            <a:off x="649356" y="690217"/>
            <a:ext cx="48768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00000"/>
              </a:lnSpc>
              <a:buNone/>
            </a:pPr>
            <a:r>
              <a:rPr lang="zh-CN" altLang="en-US" sz="3000" dirty="0">
                <a:solidFill>
                  <a:srgbClr val="4A90E2"/>
                </a:solidFill>
                <a:latin typeface="Noto Sans SC" pitchFamily="34" charset="0"/>
                <a:ea typeface="Noto Sans SC" pitchFamily="34" charset="-122"/>
              </a:rPr>
              <a:t>平台散户</a:t>
            </a:r>
            <a:endParaRPr lang="en-US" sz="1600" dirty="0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5614DE1A-FC44-A4BA-C012-C3876479541B}"/>
              </a:ext>
            </a:extLst>
          </p:cNvPr>
          <p:cNvSpPr/>
          <p:nvPr/>
        </p:nvSpPr>
        <p:spPr>
          <a:xfrm>
            <a:off x="2339008" y="649991"/>
            <a:ext cx="7328452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30000"/>
              </a:lnSpc>
              <a:buNone/>
            </a:pPr>
            <a:r>
              <a:rPr lang="zh-CN" altLang="en-US" sz="16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通过自建平台下单服装</a:t>
            </a:r>
            <a:endParaRPr lang="en-US" sz="1600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BE23D931-2191-962C-FABC-5A2DFEBA70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1765" y="1720063"/>
            <a:ext cx="5231942" cy="444772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6DC167F0-68A4-0AD4-90D0-732381779C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2051" y="1698702"/>
            <a:ext cx="4294415" cy="180276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43654605-AE6F-BBE4-076C-E67F3CAC57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32050" y="3670392"/>
            <a:ext cx="4294416" cy="249739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486811434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C7A290-EB0F-510F-DD2D-78B61E14DE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10-11-20:18:00-d3l4lu0s8jdo4os5eoa0.png">
            <a:extLst>
              <a:ext uri="{FF2B5EF4-FFF2-40B4-BE49-F238E27FC236}">
                <a16:creationId xmlns:a16="http://schemas.microsoft.com/office/drawing/2014/main" id="{351EB41D-4EE0-2A6F-4A86-4399D85A4D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0730" cy="6857365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DB732D60-E9C0-CCDB-D050-9D29FFA3077F}"/>
              </a:ext>
            </a:extLst>
          </p:cNvPr>
          <p:cNvSpPr/>
          <p:nvPr/>
        </p:nvSpPr>
        <p:spPr>
          <a:xfrm>
            <a:off x="649356" y="690217"/>
            <a:ext cx="103367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00000"/>
              </a:lnSpc>
              <a:buNone/>
            </a:pPr>
            <a:r>
              <a:rPr lang="zh-CN" altLang="en-US" sz="3000" dirty="0">
                <a:solidFill>
                  <a:srgbClr val="4A90E2"/>
                </a:solidFill>
                <a:latin typeface="Noto Sans SC" pitchFamily="34" charset="0"/>
                <a:ea typeface="Noto Sans SC" pitchFamily="34" charset="-122"/>
              </a:rPr>
              <a:t>批发</a:t>
            </a:r>
            <a:endParaRPr lang="en-US" sz="1600" dirty="0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8192B9B0-69F1-CD2B-915F-E01105A0F933}"/>
              </a:ext>
            </a:extLst>
          </p:cNvPr>
          <p:cNvSpPr/>
          <p:nvPr/>
        </p:nvSpPr>
        <p:spPr>
          <a:xfrm>
            <a:off x="1583634" y="649991"/>
            <a:ext cx="7328452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30000"/>
              </a:lnSpc>
              <a:buNone/>
            </a:pPr>
            <a:r>
              <a:rPr lang="zh-CN" altLang="en-US" sz="16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向其他电商或线下门店铺货</a:t>
            </a:r>
            <a:endParaRPr lang="en-US" sz="16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F81D5D8-7DA4-E96B-5D6A-3963FEAFEE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4790" y="1259591"/>
            <a:ext cx="8639437" cy="478006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A94A105-436A-E978-9AE5-003504C27F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3095" y="1259591"/>
            <a:ext cx="2429295" cy="478006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223544160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430F9C-A341-E553-E1C5-671B008BAB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10-11-20:18:00-d3l4lu0s8jdo4os5eoa0.png">
            <a:extLst>
              <a:ext uri="{FF2B5EF4-FFF2-40B4-BE49-F238E27FC236}">
                <a16:creationId xmlns:a16="http://schemas.microsoft.com/office/drawing/2014/main" id="{295CF5A6-AA09-F2E0-E936-B7CEAA8BB9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0730" cy="6857365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321B8AE6-F7B2-674A-49A3-61D758030F7F}"/>
              </a:ext>
            </a:extLst>
          </p:cNvPr>
          <p:cNvSpPr/>
          <p:nvPr/>
        </p:nvSpPr>
        <p:spPr>
          <a:xfrm>
            <a:off x="649356" y="690217"/>
            <a:ext cx="1961322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00000"/>
              </a:lnSpc>
              <a:buNone/>
            </a:pPr>
            <a:r>
              <a:rPr lang="zh-CN" altLang="en-US" sz="3000" dirty="0">
                <a:solidFill>
                  <a:srgbClr val="4A90E2"/>
                </a:solidFill>
                <a:latin typeface="Noto Sans SC" pitchFamily="34" charset="0"/>
                <a:ea typeface="Noto Sans SC" pitchFamily="34" charset="-122"/>
              </a:rPr>
              <a:t>日清月结</a:t>
            </a:r>
            <a:endParaRPr lang="en-US" sz="16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D80B54F-B693-5CC3-77B4-D54FB8BCB8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3690" y="1499331"/>
            <a:ext cx="8951844" cy="327249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AB0CEB5D-3D60-2C7C-A41F-EA3D9FF62B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3690" y="4811632"/>
            <a:ext cx="8951844" cy="1614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767394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900758-0B4B-0A8F-34DD-2374D046FF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10-11-20:18:00-d3l4lu0s8jdo4os5eoa0.png">
            <a:extLst>
              <a:ext uri="{FF2B5EF4-FFF2-40B4-BE49-F238E27FC236}">
                <a16:creationId xmlns:a16="http://schemas.microsoft.com/office/drawing/2014/main" id="{7740550E-152B-FB6C-D305-A5D2598CA7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0730" cy="6857365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63E43E1E-6624-28A7-2C3F-6A54F8AE2715}"/>
              </a:ext>
            </a:extLst>
          </p:cNvPr>
          <p:cNvSpPr/>
          <p:nvPr/>
        </p:nvSpPr>
        <p:spPr>
          <a:xfrm>
            <a:off x="649356" y="690217"/>
            <a:ext cx="1961322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00000"/>
              </a:lnSpc>
              <a:buNone/>
            </a:pPr>
            <a:r>
              <a:rPr lang="zh-CN" altLang="en-US" sz="3000" dirty="0">
                <a:solidFill>
                  <a:srgbClr val="4A90E2"/>
                </a:solidFill>
                <a:latin typeface="Noto Sans SC" pitchFamily="34" charset="0"/>
                <a:ea typeface="Noto Sans SC" pitchFamily="34" charset="-122"/>
              </a:rPr>
              <a:t>账户管理</a:t>
            </a:r>
            <a:endParaRPr lang="en-US" sz="16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D8FF958-D3D6-C009-20AD-B5C75D0723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1081" y="1240320"/>
            <a:ext cx="7519453" cy="5286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644848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10-11-20:18:00-d3l4lu0s8jdo4os5eoa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0730" cy="685736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0" y="1308100"/>
            <a:ext cx="121920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3000" dirty="0">
                <a:solidFill>
                  <a:srgbClr val="4A90E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库存与流水：双向印证，全程追溯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0" y="1866900"/>
            <a:ext cx="12192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30000"/>
              </a:lnSpc>
              <a:buNone/>
            </a:pPr>
            <a:r>
              <a:rPr lang="en-US" sz="16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每一次库存变动都生成流水记录，每日快照与流水相互印证，确保数据准确无误。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254000" y="2578100"/>
            <a:ext cx="4673600" cy="2006600"/>
          </a:xfrm>
          <a:custGeom>
            <a:avLst/>
            <a:gdLst/>
            <a:ahLst/>
            <a:cxnLst/>
            <a:rect l="l" t="t" r="r" b="b"/>
            <a:pathLst>
              <a:path w="4673600" h="2006600">
                <a:moveTo>
                  <a:pt x="101594" y="0"/>
                </a:moveTo>
                <a:lnTo>
                  <a:pt x="4572006" y="0"/>
                </a:lnTo>
                <a:cubicBezTo>
                  <a:pt x="4628115" y="0"/>
                  <a:pt x="4673600" y="45485"/>
                  <a:pt x="4673600" y="101594"/>
                </a:cubicBezTo>
                <a:lnTo>
                  <a:pt x="4673600" y="1905006"/>
                </a:lnTo>
                <a:cubicBezTo>
                  <a:pt x="4673600" y="1961115"/>
                  <a:pt x="4628115" y="2006600"/>
                  <a:pt x="4572006" y="2006600"/>
                </a:cubicBezTo>
                <a:lnTo>
                  <a:pt x="101594" y="2006600"/>
                </a:lnTo>
                <a:cubicBezTo>
                  <a:pt x="45485" y="2006600"/>
                  <a:pt x="0" y="1961115"/>
                  <a:pt x="0" y="1905006"/>
                </a:cubicBezTo>
                <a:lnTo>
                  <a:pt x="0" y="101594"/>
                </a:lnTo>
                <a:cubicBezTo>
                  <a:pt x="0" y="45485"/>
                  <a:pt x="45485" y="0"/>
                  <a:pt x="101594" y="0"/>
                </a:cubicBezTo>
                <a:close/>
              </a:path>
            </a:pathLst>
          </a:custGeom>
          <a:solidFill>
            <a:srgbClr val="4A90E2">
              <a:alpha val="10196"/>
            </a:srgbClr>
          </a:solidFill>
          <a:ln/>
        </p:spPr>
      </p:sp>
      <p:sp>
        <p:nvSpPr>
          <p:cNvPr id="6" name="Shape 3"/>
          <p:cNvSpPr/>
          <p:nvPr/>
        </p:nvSpPr>
        <p:spPr>
          <a:xfrm>
            <a:off x="1820863" y="2781300"/>
            <a:ext cx="428625" cy="381000"/>
          </a:xfrm>
          <a:custGeom>
            <a:avLst/>
            <a:gdLst/>
            <a:ahLst/>
            <a:cxnLst/>
            <a:rect l="l" t="t" r="r" b="b"/>
            <a:pathLst>
              <a:path w="428625" h="381000">
                <a:moveTo>
                  <a:pt x="23812" y="0"/>
                </a:moveTo>
                <a:cubicBezTo>
                  <a:pt x="10641" y="0"/>
                  <a:pt x="0" y="10641"/>
                  <a:pt x="0" y="23812"/>
                </a:cubicBezTo>
                <a:cubicBezTo>
                  <a:pt x="0" y="36984"/>
                  <a:pt x="10641" y="47625"/>
                  <a:pt x="23812" y="47625"/>
                </a:cubicBezTo>
                <a:lnTo>
                  <a:pt x="35719" y="47625"/>
                </a:lnTo>
                <a:cubicBezTo>
                  <a:pt x="42267" y="47625"/>
                  <a:pt x="47625" y="52983"/>
                  <a:pt x="47625" y="59531"/>
                </a:cubicBezTo>
                <a:lnTo>
                  <a:pt x="47625" y="273844"/>
                </a:lnTo>
                <a:cubicBezTo>
                  <a:pt x="47625" y="303461"/>
                  <a:pt x="69279" y="328017"/>
                  <a:pt x="97557" y="332631"/>
                </a:cubicBezTo>
                <a:cubicBezTo>
                  <a:pt x="96069" y="336575"/>
                  <a:pt x="95250" y="340816"/>
                  <a:pt x="95250" y="345281"/>
                </a:cubicBezTo>
                <a:cubicBezTo>
                  <a:pt x="95250" y="365001"/>
                  <a:pt x="111249" y="381000"/>
                  <a:pt x="130969" y="381000"/>
                </a:cubicBezTo>
                <a:cubicBezTo>
                  <a:pt x="150688" y="381000"/>
                  <a:pt x="166688" y="365001"/>
                  <a:pt x="166688" y="345281"/>
                </a:cubicBezTo>
                <a:cubicBezTo>
                  <a:pt x="166688" y="341114"/>
                  <a:pt x="165943" y="337096"/>
                  <a:pt x="164678" y="333375"/>
                </a:cubicBezTo>
                <a:lnTo>
                  <a:pt x="311646" y="333375"/>
                </a:lnTo>
                <a:cubicBezTo>
                  <a:pt x="310307" y="337096"/>
                  <a:pt x="309637" y="341114"/>
                  <a:pt x="309637" y="345281"/>
                </a:cubicBezTo>
                <a:cubicBezTo>
                  <a:pt x="309637" y="365001"/>
                  <a:pt x="325636" y="381000"/>
                  <a:pt x="345356" y="381000"/>
                </a:cubicBezTo>
                <a:cubicBezTo>
                  <a:pt x="365075" y="381000"/>
                  <a:pt x="381074" y="365001"/>
                  <a:pt x="381074" y="345281"/>
                </a:cubicBezTo>
                <a:cubicBezTo>
                  <a:pt x="381074" y="341114"/>
                  <a:pt x="380330" y="337096"/>
                  <a:pt x="379065" y="333375"/>
                </a:cubicBezTo>
                <a:lnTo>
                  <a:pt x="404887" y="333375"/>
                </a:lnTo>
                <a:cubicBezTo>
                  <a:pt x="418058" y="333375"/>
                  <a:pt x="428699" y="322734"/>
                  <a:pt x="428699" y="309563"/>
                </a:cubicBezTo>
                <a:cubicBezTo>
                  <a:pt x="428699" y="296391"/>
                  <a:pt x="418058" y="285750"/>
                  <a:pt x="404887" y="285750"/>
                </a:cubicBezTo>
                <a:lnTo>
                  <a:pt x="107231" y="285750"/>
                </a:lnTo>
                <a:cubicBezTo>
                  <a:pt x="100682" y="285750"/>
                  <a:pt x="95324" y="280392"/>
                  <a:pt x="95324" y="273844"/>
                </a:cubicBezTo>
                <a:lnTo>
                  <a:pt x="95324" y="59531"/>
                </a:lnTo>
                <a:cubicBezTo>
                  <a:pt x="95250" y="26640"/>
                  <a:pt x="68610" y="0"/>
                  <a:pt x="35719" y="0"/>
                </a:cubicBezTo>
                <a:lnTo>
                  <a:pt x="23812" y="0"/>
                </a:lnTo>
                <a:close/>
                <a:moveTo>
                  <a:pt x="166688" y="47625"/>
                </a:moveTo>
                <a:cubicBezTo>
                  <a:pt x="146968" y="47625"/>
                  <a:pt x="130969" y="63624"/>
                  <a:pt x="130969" y="83344"/>
                </a:cubicBezTo>
                <a:lnTo>
                  <a:pt x="130969" y="214313"/>
                </a:lnTo>
                <a:cubicBezTo>
                  <a:pt x="130969" y="234032"/>
                  <a:pt x="146968" y="250031"/>
                  <a:pt x="166688" y="250031"/>
                </a:cubicBezTo>
                <a:lnTo>
                  <a:pt x="345281" y="250031"/>
                </a:lnTo>
                <a:cubicBezTo>
                  <a:pt x="365001" y="250031"/>
                  <a:pt x="381000" y="234032"/>
                  <a:pt x="381000" y="214313"/>
                </a:cubicBezTo>
                <a:lnTo>
                  <a:pt x="381000" y="83344"/>
                </a:lnTo>
                <a:cubicBezTo>
                  <a:pt x="381000" y="63624"/>
                  <a:pt x="365001" y="47625"/>
                  <a:pt x="345281" y="47625"/>
                </a:cubicBezTo>
                <a:lnTo>
                  <a:pt x="166688" y="47625"/>
                </a:lnTo>
                <a:close/>
              </a:path>
            </a:pathLst>
          </a:custGeom>
          <a:solidFill>
            <a:srgbClr val="4A90E2"/>
          </a:solidFill>
          <a:ln/>
        </p:spPr>
      </p:sp>
      <p:sp>
        <p:nvSpPr>
          <p:cNvPr id="7" name="Text 4"/>
          <p:cNvSpPr/>
          <p:nvPr/>
        </p:nvSpPr>
        <p:spPr>
          <a:xfrm>
            <a:off x="2117725" y="2794000"/>
            <a:ext cx="1524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2000" dirty="0">
                <a:solidFill>
                  <a:srgbClr val="4A90E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入库操作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203200" y="3263900"/>
            <a:ext cx="47752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采购收货 / 退货 / 盘盈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2476500" y="3653368"/>
            <a:ext cx="228600" cy="304800"/>
          </a:xfrm>
          <a:custGeom>
            <a:avLst/>
            <a:gdLst/>
            <a:ahLst/>
            <a:cxnLst/>
            <a:rect l="l" t="t" r="r" b="b"/>
            <a:pathLst>
              <a:path w="228600" h="304800">
                <a:moveTo>
                  <a:pt x="100846" y="299204"/>
                </a:moveTo>
                <a:cubicBezTo>
                  <a:pt x="108287" y="306645"/>
                  <a:pt x="120372" y="306645"/>
                  <a:pt x="127814" y="299204"/>
                </a:cubicBezTo>
                <a:lnTo>
                  <a:pt x="223064" y="203954"/>
                </a:lnTo>
                <a:cubicBezTo>
                  <a:pt x="230505" y="196513"/>
                  <a:pt x="230505" y="184428"/>
                  <a:pt x="223064" y="176986"/>
                </a:cubicBezTo>
                <a:cubicBezTo>
                  <a:pt x="215622" y="169545"/>
                  <a:pt x="203537" y="169545"/>
                  <a:pt x="196096" y="176986"/>
                </a:cubicBezTo>
                <a:lnTo>
                  <a:pt x="133350" y="239732"/>
                </a:lnTo>
                <a:lnTo>
                  <a:pt x="133350" y="19050"/>
                </a:lnTo>
                <a:cubicBezTo>
                  <a:pt x="133350" y="8513"/>
                  <a:pt x="124837" y="0"/>
                  <a:pt x="114300" y="0"/>
                </a:cubicBezTo>
                <a:cubicBezTo>
                  <a:pt x="103763" y="0"/>
                  <a:pt x="95250" y="8513"/>
                  <a:pt x="95250" y="19050"/>
                </a:cubicBezTo>
                <a:lnTo>
                  <a:pt x="95250" y="239732"/>
                </a:lnTo>
                <a:lnTo>
                  <a:pt x="32504" y="176986"/>
                </a:lnTo>
                <a:cubicBezTo>
                  <a:pt x="25063" y="169545"/>
                  <a:pt x="12978" y="169545"/>
                  <a:pt x="5536" y="176986"/>
                </a:cubicBezTo>
                <a:cubicBezTo>
                  <a:pt x="-1905" y="184428"/>
                  <a:pt x="-1905" y="196513"/>
                  <a:pt x="5536" y="203954"/>
                </a:cubicBezTo>
                <a:lnTo>
                  <a:pt x="100786" y="299204"/>
                </a:lnTo>
                <a:close/>
              </a:path>
            </a:pathLst>
          </a:custGeom>
          <a:solidFill>
            <a:srgbClr val="4A90E2"/>
          </a:solidFill>
          <a:ln/>
        </p:spPr>
      </p:sp>
      <p:sp>
        <p:nvSpPr>
          <p:cNvPr id="10" name="Text 7"/>
          <p:cNvSpPr/>
          <p:nvPr/>
        </p:nvSpPr>
        <p:spPr>
          <a:xfrm>
            <a:off x="457200" y="4127500"/>
            <a:ext cx="42672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库存数量 </a:t>
            </a:r>
            <a:r>
              <a:rPr lang="en-US" sz="1400" dirty="0">
                <a:solidFill>
                  <a:srgbClr val="4A90E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增加</a:t>
            </a: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5867400" y="3124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28714" y="171450"/>
                </a:moveTo>
                <a:lnTo>
                  <a:pt x="435769" y="171450"/>
                </a:lnTo>
                <a:cubicBezTo>
                  <a:pt x="447645" y="171450"/>
                  <a:pt x="457200" y="161895"/>
                  <a:pt x="457200" y="150019"/>
                </a:cubicBezTo>
                <a:lnTo>
                  <a:pt x="457200" y="21431"/>
                </a:lnTo>
                <a:cubicBezTo>
                  <a:pt x="457200" y="12769"/>
                  <a:pt x="452021" y="4911"/>
                  <a:pt x="443984" y="1607"/>
                </a:cubicBezTo>
                <a:cubicBezTo>
                  <a:pt x="435947" y="-1697"/>
                  <a:pt x="426750" y="179"/>
                  <a:pt x="420588" y="6251"/>
                </a:cubicBezTo>
                <a:lnTo>
                  <a:pt x="374422" y="52507"/>
                </a:lnTo>
                <a:cubicBezTo>
                  <a:pt x="334863" y="19735"/>
                  <a:pt x="283964" y="0"/>
                  <a:pt x="228600" y="0"/>
                </a:cubicBezTo>
                <a:cubicBezTo>
                  <a:pt x="113407" y="0"/>
                  <a:pt x="18127" y="85189"/>
                  <a:pt x="2322" y="196007"/>
                </a:cubicBezTo>
                <a:cubicBezTo>
                  <a:pt x="89" y="211634"/>
                  <a:pt x="10894" y="226100"/>
                  <a:pt x="26521" y="228332"/>
                </a:cubicBezTo>
                <a:cubicBezTo>
                  <a:pt x="42148" y="230565"/>
                  <a:pt x="56614" y="219670"/>
                  <a:pt x="58847" y="204133"/>
                </a:cubicBezTo>
                <a:cubicBezTo>
                  <a:pt x="70723" y="120997"/>
                  <a:pt x="142250" y="57150"/>
                  <a:pt x="228600" y="57150"/>
                </a:cubicBezTo>
                <a:cubicBezTo>
                  <a:pt x="268248" y="57150"/>
                  <a:pt x="304681" y="70545"/>
                  <a:pt x="333702" y="93137"/>
                </a:cubicBezTo>
                <a:lnTo>
                  <a:pt x="292001" y="134838"/>
                </a:lnTo>
                <a:cubicBezTo>
                  <a:pt x="285839" y="141000"/>
                  <a:pt x="284053" y="150197"/>
                  <a:pt x="287357" y="158234"/>
                </a:cubicBezTo>
                <a:cubicBezTo>
                  <a:pt x="290661" y="166271"/>
                  <a:pt x="298519" y="171450"/>
                  <a:pt x="307181" y="171450"/>
                </a:cubicBezTo>
                <a:lnTo>
                  <a:pt x="428714" y="171450"/>
                </a:lnTo>
                <a:close/>
                <a:moveTo>
                  <a:pt x="454968" y="261193"/>
                </a:moveTo>
                <a:cubicBezTo>
                  <a:pt x="457200" y="245566"/>
                  <a:pt x="446306" y="231100"/>
                  <a:pt x="430768" y="228868"/>
                </a:cubicBezTo>
                <a:cubicBezTo>
                  <a:pt x="415230" y="226635"/>
                  <a:pt x="400675" y="237530"/>
                  <a:pt x="398443" y="253067"/>
                </a:cubicBezTo>
                <a:cubicBezTo>
                  <a:pt x="386566" y="336113"/>
                  <a:pt x="315039" y="399961"/>
                  <a:pt x="228689" y="399961"/>
                </a:cubicBezTo>
                <a:cubicBezTo>
                  <a:pt x="189041" y="399961"/>
                  <a:pt x="152608" y="386566"/>
                  <a:pt x="123587" y="363974"/>
                </a:cubicBezTo>
                <a:lnTo>
                  <a:pt x="165199" y="322362"/>
                </a:lnTo>
                <a:cubicBezTo>
                  <a:pt x="171361" y="316200"/>
                  <a:pt x="173147" y="307003"/>
                  <a:pt x="169843" y="298966"/>
                </a:cubicBezTo>
                <a:cubicBezTo>
                  <a:pt x="166539" y="290929"/>
                  <a:pt x="158681" y="285750"/>
                  <a:pt x="150019" y="285750"/>
                </a:cubicBezTo>
                <a:lnTo>
                  <a:pt x="21431" y="285750"/>
                </a:lnTo>
                <a:cubicBezTo>
                  <a:pt x="9555" y="285750"/>
                  <a:pt x="0" y="295305"/>
                  <a:pt x="0" y="307181"/>
                </a:cubicBezTo>
                <a:lnTo>
                  <a:pt x="0" y="435769"/>
                </a:lnTo>
                <a:cubicBezTo>
                  <a:pt x="0" y="444431"/>
                  <a:pt x="5179" y="452289"/>
                  <a:pt x="13216" y="455593"/>
                </a:cubicBezTo>
                <a:cubicBezTo>
                  <a:pt x="21253" y="458897"/>
                  <a:pt x="30450" y="457021"/>
                  <a:pt x="36612" y="450949"/>
                </a:cubicBezTo>
                <a:lnTo>
                  <a:pt x="82867" y="404693"/>
                </a:lnTo>
                <a:cubicBezTo>
                  <a:pt x="122337" y="437465"/>
                  <a:pt x="173236" y="457200"/>
                  <a:pt x="228600" y="457200"/>
                </a:cubicBezTo>
                <a:cubicBezTo>
                  <a:pt x="343793" y="457200"/>
                  <a:pt x="439073" y="372011"/>
                  <a:pt x="454878" y="261193"/>
                </a:cubicBezTo>
                <a:close/>
              </a:path>
            </a:pathLst>
          </a:custGeom>
          <a:solidFill>
            <a:srgbClr val="7B68EE"/>
          </a:solidFill>
          <a:ln/>
        </p:spPr>
      </p:sp>
      <p:sp>
        <p:nvSpPr>
          <p:cNvPr id="12" name="Text 9"/>
          <p:cNvSpPr/>
          <p:nvPr/>
        </p:nvSpPr>
        <p:spPr>
          <a:xfrm>
            <a:off x="5638800" y="3683000"/>
            <a:ext cx="14224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30000"/>
              </a:lnSpc>
              <a:buNone/>
            </a:pPr>
            <a:r>
              <a:rPr lang="en-US" sz="1800" dirty="0">
                <a:solidFill>
                  <a:srgbClr val="7B68E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生成流水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7264400" y="2578100"/>
            <a:ext cx="4673600" cy="2006600"/>
          </a:xfrm>
          <a:custGeom>
            <a:avLst/>
            <a:gdLst/>
            <a:ahLst/>
            <a:cxnLst/>
            <a:rect l="l" t="t" r="r" b="b"/>
            <a:pathLst>
              <a:path w="4673600" h="2006600">
                <a:moveTo>
                  <a:pt x="101594" y="0"/>
                </a:moveTo>
                <a:lnTo>
                  <a:pt x="4572006" y="0"/>
                </a:lnTo>
                <a:cubicBezTo>
                  <a:pt x="4628115" y="0"/>
                  <a:pt x="4673600" y="45485"/>
                  <a:pt x="4673600" y="101594"/>
                </a:cubicBezTo>
                <a:lnTo>
                  <a:pt x="4673600" y="1905006"/>
                </a:lnTo>
                <a:cubicBezTo>
                  <a:pt x="4673600" y="1961115"/>
                  <a:pt x="4628115" y="2006600"/>
                  <a:pt x="4572006" y="2006600"/>
                </a:cubicBezTo>
                <a:lnTo>
                  <a:pt x="101594" y="2006600"/>
                </a:lnTo>
                <a:cubicBezTo>
                  <a:pt x="45485" y="2006600"/>
                  <a:pt x="0" y="1961115"/>
                  <a:pt x="0" y="1905006"/>
                </a:cubicBezTo>
                <a:lnTo>
                  <a:pt x="0" y="101594"/>
                </a:lnTo>
                <a:cubicBezTo>
                  <a:pt x="0" y="45485"/>
                  <a:pt x="45485" y="0"/>
                  <a:pt x="101594" y="0"/>
                </a:cubicBezTo>
                <a:close/>
              </a:path>
            </a:pathLst>
          </a:custGeom>
          <a:solidFill>
            <a:srgbClr val="87CEEB">
              <a:alpha val="10196"/>
            </a:srgbClr>
          </a:solidFill>
          <a:ln/>
        </p:spPr>
      </p:sp>
      <p:sp>
        <p:nvSpPr>
          <p:cNvPr id="14" name="Shape 11"/>
          <p:cNvSpPr/>
          <p:nvPr/>
        </p:nvSpPr>
        <p:spPr>
          <a:xfrm>
            <a:off x="8807450" y="2781300"/>
            <a:ext cx="476250" cy="381000"/>
          </a:xfrm>
          <a:custGeom>
            <a:avLst/>
            <a:gdLst/>
            <a:ahLst/>
            <a:cxnLst/>
            <a:rect l="l" t="t" r="r" b="b"/>
            <a:pathLst>
              <a:path w="476250" h="381000">
                <a:moveTo>
                  <a:pt x="17859" y="-11906"/>
                </a:moveTo>
                <a:cubicBezTo>
                  <a:pt x="7962" y="-11906"/>
                  <a:pt x="0" y="-3944"/>
                  <a:pt x="0" y="5953"/>
                </a:cubicBezTo>
                <a:cubicBezTo>
                  <a:pt x="0" y="15850"/>
                  <a:pt x="7962" y="23812"/>
                  <a:pt x="17859" y="23812"/>
                </a:cubicBezTo>
                <a:lnTo>
                  <a:pt x="51569" y="23812"/>
                </a:lnTo>
                <a:cubicBezTo>
                  <a:pt x="54471" y="23812"/>
                  <a:pt x="56927" y="25896"/>
                  <a:pt x="57448" y="28724"/>
                </a:cubicBezTo>
                <a:lnTo>
                  <a:pt x="96217" y="241771"/>
                </a:lnTo>
                <a:cubicBezTo>
                  <a:pt x="100831" y="267221"/>
                  <a:pt x="123006" y="285750"/>
                  <a:pt x="148903" y="285750"/>
                </a:cubicBezTo>
                <a:lnTo>
                  <a:pt x="339328" y="285750"/>
                </a:lnTo>
                <a:cubicBezTo>
                  <a:pt x="349225" y="285750"/>
                  <a:pt x="357188" y="277788"/>
                  <a:pt x="357188" y="267891"/>
                </a:cubicBezTo>
                <a:cubicBezTo>
                  <a:pt x="357188" y="257994"/>
                  <a:pt x="349225" y="250031"/>
                  <a:pt x="339328" y="250031"/>
                </a:cubicBezTo>
                <a:lnTo>
                  <a:pt x="148903" y="250031"/>
                </a:lnTo>
                <a:cubicBezTo>
                  <a:pt x="140271" y="250031"/>
                  <a:pt x="132904" y="243855"/>
                  <a:pt x="131341" y="235372"/>
                </a:cubicBezTo>
                <a:lnTo>
                  <a:pt x="127546" y="214313"/>
                </a:lnTo>
                <a:lnTo>
                  <a:pt x="353467" y="214313"/>
                </a:lnTo>
                <a:cubicBezTo>
                  <a:pt x="376386" y="214313"/>
                  <a:pt x="396032" y="198016"/>
                  <a:pt x="400273" y="175468"/>
                </a:cubicBezTo>
                <a:lnTo>
                  <a:pt x="423342" y="52015"/>
                </a:lnTo>
                <a:cubicBezTo>
                  <a:pt x="426095" y="37356"/>
                  <a:pt x="414858" y="23812"/>
                  <a:pt x="399901" y="23812"/>
                </a:cubicBezTo>
                <a:lnTo>
                  <a:pt x="92794" y="23812"/>
                </a:lnTo>
                <a:lnTo>
                  <a:pt x="92497" y="22324"/>
                </a:lnTo>
                <a:cubicBezTo>
                  <a:pt x="88925" y="2530"/>
                  <a:pt x="71661" y="-11906"/>
                  <a:pt x="51495" y="-11906"/>
                </a:cubicBezTo>
                <a:lnTo>
                  <a:pt x="17859" y="-11906"/>
                </a:lnTo>
                <a:close/>
                <a:moveTo>
                  <a:pt x="154781" y="381000"/>
                </a:moveTo>
                <a:cubicBezTo>
                  <a:pt x="174495" y="381000"/>
                  <a:pt x="190500" y="364995"/>
                  <a:pt x="190500" y="345281"/>
                </a:cubicBezTo>
                <a:cubicBezTo>
                  <a:pt x="190500" y="325568"/>
                  <a:pt x="174495" y="309563"/>
                  <a:pt x="154781" y="309563"/>
                </a:cubicBezTo>
                <a:cubicBezTo>
                  <a:pt x="135068" y="309563"/>
                  <a:pt x="119063" y="325568"/>
                  <a:pt x="119063" y="345281"/>
                </a:cubicBezTo>
                <a:cubicBezTo>
                  <a:pt x="119063" y="364995"/>
                  <a:pt x="135068" y="381000"/>
                  <a:pt x="154781" y="381000"/>
                </a:cubicBezTo>
                <a:close/>
                <a:moveTo>
                  <a:pt x="321469" y="381000"/>
                </a:moveTo>
                <a:cubicBezTo>
                  <a:pt x="341182" y="381000"/>
                  <a:pt x="357188" y="364995"/>
                  <a:pt x="357188" y="345281"/>
                </a:cubicBezTo>
                <a:cubicBezTo>
                  <a:pt x="357188" y="325568"/>
                  <a:pt x="341182" y="309563"/>
                  <a:pt x="321469" y="309563"/>
                </a:cubicBezTo>
                <a:cubicBezTo>
                  <a:pt x="301755" y="309563"/>
                  <a:pt x="285750" y="325568"/>
                  <a:pt x="285750" y="345281"/>
                </a:cubicBezTo>
                <a:cubicBezTo>
                  <a:pt x="285750" y="364995"/>
                  <a:pt x="301755" y="381000"/>
                  <a:pt x="321469" y="381000"/>
                </a:cubicBezTo>
                <a:close/>
              </a:path>
            </a:pathLst>
          </a:custGeom>
          <a:solidFill>
            <a:srgbClr val="87CEEB"/>
          </a:solidFill>
          <a:ln/>
        </p:spPr>
      </p:sp>
      <p:sp>
        <p:nvSpPr>
          <p:cNvPr id="15" name="Text 12"/>
          <p:cNvSpPr/>
          <p:nvPr/>
        </p:nvSpPr>
        <p:spPr>
          <a:xfrm>
            <a:off x="9128125" y="2794000"/>
            <a:ext cx="1524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2000" dirty="0">
                <a:solidFill>
                  <a:srgbClr val="87CEE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出库操作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7213600" y="3263900"/>
            <a:ext cx="47752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销售发货 / 采购退货 / 盘亏</a:t>
            </a: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>
            <a:off x="9486900" y="3653368"/>
            <a:ext cx="228600" cy="304800"/>
          </a:xfrm>
          <a:custGeom>
            <a:avLst/>
            <a:gdLst/>
            <a:ahLst/>
            <a:cxnLst/>
            <a:rect l="l" t="t" r="r" b="b"/>
            <a:pathLst>
              <a:path w="228600" h="304800">
                <a:moveTo>
                  <a:pt x="127754" y="10358"/>
                </a:moveTo>
                <a:cubicBezTo>
                  <a:pt x="120313" y="2917"/>
                  <a:pt x="108228" y="2917"/>
                  <a:pt x="100786" y="10358"/>
                </a:cubicBezTo>
                <a:lnTo>
                  <a:pt x="5536" y="105608"/>
                </a:lnTo>
                <a:cubicBezTo>
                  <a:pt x="-1905" y="113050"/>
                  <a:pt x="-1905" y="125135"/>
                  <a:pt x="5536" y="132576"/>
                </a:cubicBezTo>
                <a:cubicBezTo>
                  <a:pt x="12978" y="140018"/>
                  <a:pt x="25063" y="140018"/>
                  <a:pt x="32504" y="132576"/>
                </a:cubicBezTo>
                <a:lnTo>
                  <a:pt x="95250" y="69830"/>
                </a:lnTo>
                <a:lnTo>
                  <a:pt x="95250" y="290513"/>
                </a:lnTo>
                <a:cubicBezTo>
                  <a:pt x="95250" y="301050"/>
                  <a:pt x="103763" y="309563"/>
                  <a:pt x="114300" y="309563"/>
                </a:cubicBezTo>
                <a:cubicBezTo>
                  <a:pt x="124837" y="309563"/>
                  <a:pt x="133350" y="301050"/>
                  <a:pt x="133350" y="290513"/>
                </a:cubicBezTo>
                <a:lnTo>
                  <a:pt x="133350" y="69830"/>
                </a:lnTo>
                <a:lnTo>
                  <a:pt x="196096" y="132576"/>
                </a:lnTo>
                <a:cubicBezTo>
                  <a:pt x="203537" y="140018"/>
                  <a:pt x="215622" y="140018"/>
                  <a:pt x="223064" y="132576"/>
                </a:cubicBezTo>
                <a:cubicBezTo>
                  <a:pt x="230505" y="125135"/>
                  <a:pt x="230505" y="113050"/>
                  <a:pt x="223064" y="105608"/>
                </a:cubicBezTo>
                <a:lnTo>
                  <a:pt x="127814" y="10358"/>
                </a:lnTo>
                <a:close/>
              </a:path>
            </a:pathLst>
          </a:custGeom>
          <a:solidFill>
            <a:srgbClr val="87CEEB"/>
          </a:solidFill>
          <a:ln/>
        </p:spPr>
      </p:sp>
      <p:sp>
        <p:nvSpPr>
          <p:cNvPr id="18" name="Text 15"/>
          <p:cNvSpPr/>
          <p:nvPr/>
        </p:nvSpPr>
        <p:spPr>
          <a:xfrm>
            <a:off x="7467600" y="4127500"/>
            <a:ext cx="42672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库存数量 </a:t>
            </a:r>
            <a:r>
              <a:rPr lang="en-US" sz="1400" dirty="0">
                <a:solidFill>
                  <a:srgbClr val="87CE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减少</a:t>
            </a:r>
            <a:endParaRPr lang="en-US" sz="1600" dirty="0"/>
          </a:p>
        </p:txBody>
      </p:sp>
      <p:sp>
        <p:nvSpPr>
          <p:cNvPr id="19" name="Shape 16"/>
          <p:cNvSpPr/>
          <p:nvPr/>
        </p:nvSpPr>
        <p:spPr>
          <a:xfrm>
            <a:off x="254000" y="4991100"/>
            <a:ext cx="11684000" cy="558800"/>
          </a:xfrm>
          <a:custGeom>
            <a:avLst/>
            <a:gdLst/>
            <a:ahLst/>
            <a:cxnLst/>
            <a:rect l="l" t="t" r="r" b="b"/>
            <a:pathLst>
              <a:path w="11684000" h="558800">
                <a:moveTo>
                  <a:pt x="101601" y="0"/>
                </a:moveTo>
                <a:lnTo>
                  <a:pt x="11582399" y="0"/>
                </a:lnTo>
                <a:cubicBezTo>
                  <a:pt x="11638512" y="0"/>
                  <a:pt x="11684000" y="45488"/>
                  <a:pt x="11684000" y="101601"/>
                </a:cubicBezTo>
                <a:lnTo>
                  <a:pt x="11684000" y="457199"/>
                </a:lnTo>
                <a:cubicBezTo>
                  <a:pt x="11684000" y="513312"/>
                  <a:pt x="11638512" y="558800"/>
                  <a:pt x="11582399" y="558800"/>
                </a:cubicBezTo>
                <a:lnTo>
                  <a:pt x="101601" y="558800"/>
                </a:lnTo>
                <a:cubicBezTo>
                  <a:pt x="45488" y="558800"/>
                  <a:pt x="0" y="513312"/>
                  <a:pt x="0" y="457199"/>
                </a:cubicBezTo>
                <a:lnTo>
                  <a:pt x="0" y="101601"/>
                </a:lnTo>
                <a:cubicBezTo>
                  <a:pt x="0" y="45526"/>
                  <a:pt x="45526" y="0"/>
                  <a:pt x="101601" y="0"/>
                </a:cubicBezTo>
                <a:close/>
              </a:path>
            </a:pathLst>
          </a:custGeom>
          <a:solidFill>
            <a:srgbClr val="7B68EE">
              <a:alpha val="10196"/>
            </a:srgbClr>
          </a:solidFill>
          <a:ln/>
        </p:spPr>
      </p:sp>
      <p:sp>
        <p:nvSpPr>
          <p:cNvPr id="20" name="Text 17"/>
          <p:cNvSpPr/>
          <p:nvPr/>
        </p:nvSpPr>
        <p:spPr>
          <a:xfrm>
            <a:off x="406400" y="5143500"/>
            <a:ext cx="113792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流水记录包含：SKU、</a:t>
            </a:r>
            <a:r>
              <a:rPr lang="en-US" sz="1400" dirty="0">
                <a:solidFill>
                  <a:srgbClr val="333333"/>
                </a:solidFill>
                <a:highlight>
                  <a:srgbClr val="87CEEB">
                    <a:alpha val="50196"/>
                  </a:srgbClr>
                </a:highlight>
                <a:latin typeface="MiSans" pitchFamily="34" charset="0"/>
                <a:ea typeface="MiSans" pitchFamily="34" charset="-122"/>
                <a:cs typeface="MiSans" pitchFamily="34" charset="-120"/>
              </a:rPr>
              <a:t> 数量变化前后 </a:t>
            </a:r>
            <a:r>
              <a:rPr lang="en-US" sz="14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、单据号、操作员、时间戳，支持一键导出对账。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10-11-20:18:00-d3l4lu0s8jdo4os5eoa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0730" cy="685736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0" y="1498600"/>
            <a:ext cx="121920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3000" dirty="0">
                <a:solidFill>
                  <a:srgbClr val="4A90E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进货与销售：单据驱动，状态闭环</a:t>
            </a:r>
            <a:endParaRPr lang="en-US" sz="1600" dirty="0"/>
          </a:p>
        </p:txBody>
      </p:sp>
      <p:sp>
        <p:nvSpPr>
          <p:cNvPr id="4" name="Shape 1"/>
          <p:cNvSpPr/>
          <p:nvPr/>
        </p:nvSpPr>
        <p:spPr>
          <a:xfrm>
            <a:off x="254000" y="2362200"/>
            <a:ext cx="5689600" cy="2438400"/>
          </a:xfrm>
          <a:custGeom>
            <a:avLst/>
            <a:gdLst/>
            <a:ahLst/>
            <a:cxnLst/>
            <a:rect l="l" t="t" r="r" b="b"/>
            <a:pathLst>
              <a:path w="5689600" h="2438400">
                <a:moveTo>
                  <a:pt x="152400" y="0"/>
                </a:moveTo>
                <a:lnTo>
                  <a:pt x="5537200" y="0"/>
                </a:lnTo>
                <a:cubicBezTo>
                  <a:pt x="5621312" y="0"/>
                  <a:pt x="5689600" y="68288"/>
                  <a:pt x="5689600" y="152400"/>
                </a:cubicBezTo>
                <a:lnTo>
                  <a:pt x="5689600" y="2286000"/>
                </a:lnTo>
                <a:cubicBezTo>
                  <a:pt x="5689600" y="2370112"/>
                  <a:pt x="5621312" y="2438400"/>
                  <a:pt x="5537200" y="2438400"/>
                </a:cubicBezTo>
                <a:lnTo>
                  <a:pt x="152400" y="2438400"/>
                </a:lnTo>
                <a:cubicBezTo>
                  <a:pt x="68288" y="2438400"/>
                  <a:pt x="0" y="2370112"/>
                  <a:pt x="0" y="22860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4A90E2">
              <a:alpha val="10196"/>
            </a:srgbClr>
          </a:solidFill>
          <a:ln/>
        </p:spPr>
      </p:sp>
      <p:sp>
        <p:nvSpPr>
          <p:cNvPr id="5" name="Text 2"/>
          <p:cNvSpPr/>
          <p:nvPr/>
        </p:nvSpPr>
        <p:spPr>
          <a:xfrm>
            <a:off x="304800" y="2667000"/>
            <a:ext cx="55880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10000"/>
              </a:lnSpc>
              <a:buNone/>
            </a:pPr>
            <a:r>
              <a:rPr lang="en-US" sz="2400" dirty="0">
                <a:solidFill>
                  <a:srgbClr val="4A90E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采购流程</a:t>
            </a:r>
            <a:endParaRPr lang="en-US" sz="1600" dirty="0"/>
          </a:p>
        </p:txBody>
      </p:sp>
      <p:sp>
        <p:nvSpPr>
          <p:cNvPr id="6" name="Shape 3"/>
          <p:cNvSpPr/>
          <p:nvPr/>
        </p:nvSpPr>
        <p:spPr>
          <a:xfrm>
            <a:off x="635000" y="3327400"/>
            <a:ext cx="254000" cy="203200"/>
          </a:xfrm>
          <a:custGeom>
            <a:avLst/>
            <a:gdLst/>
            <a:ahLst/>
            <a:cxnLst/>
            <a:rect l="l" t="t" r="r" b="b"/>
            <a:pathLst>
              <a:path w="254000" h="203200">
                <a:moveTo>
                  <a:pt x="25440" y="25400"/>
                </a:moveTo>
                <a:cubicBezTo>
                  <a:pt x="25440" y="11390"/>
                  <a:pt x="36830" y="0"/>
                  <a:pt x="50840" y="0"/>
                </a:cubicBezTo>
                <a:lnTo>
                  <a:pt x="110173" y="0"/>
                </a:lnTo>
                <a:cubicBezTo>
                  <a:pt x="116919" y="0"/>
                  <a:pt x="123388" y="2659"/>
                  <a:pt x="128151" y="7422"/>
                </a:cubicBezTo>
                <a:lnTo>
                  <a:pt x="170378" y="49728"/>
                </a:lnTo>
                <a:cubicBezTo>
                  <a:pt x="175141" y="54491"/>
                  <a:pt x="177800" y="60960"/>
                  <a:pt x="177800" y="67707"/>
                </a:cubicBezTo>
                <a:lnTo>
                  <a:pt x="177800" y="106402"/>
                </a:lnTo>
                <a:lnTo>
                  <a:pt x="125413" y="158790"/>
                </a:lnTo>
                <a:lnTo>
                  <a:pt x="108704" y="158790"/>
                </a:lnTo>
                <a:lnTo>
                  <a:pt x="102314" y="137517"/>
                </a:lnTo>
                <a:cubicBezTo>
                  <a:pt x="100449" y="131286"/>
                  <a:pt x="94734" y="127040"/>
                  <a:pt x="88225" y="127040"/>
                </a:cubicBezTo>
                <a:cubicBezTo>
                  <a:pt x="83741" y="127040"/>
                  <a:pt x="79534" y="129064"/>
                  <a:pt x="76756" y="132556"/>
                </a:cubicBezTo>
                <a:lnTo>
                  <a:pt x="52903" y="162322"/>
                </a:lnTo>
                <a:cubicBezTo>
                  <a:pt x="49609" y="166410"/>
                  <a:pt x="50284" y="172442"/>
                  <a:pt x="54372" y="175697"/>
                </a:cubicBezTo>
                <a:cubicBezTo>
                  <a:pt x="58460" y="178951"/>
                  <a:pt x="64492" y="178316"/>
                  <a:pt x="67747" y="174188"/>
                </a:cubicBezTo>
                <a:lnTo>
                  <a:pt x="86439" y="150852"/>
                </a:lnTo>
                <a:lnTo>
                  <a:pt x="92472" y="170974"/>
                </a:lnTo>
                <a:cubicBezTo>
                  <a:pt x="93662" y="175022"/>
                  <a:pt x="97393" y="177760"/>
                  <a:pt x="101600" y="177760"/>
                </a:cubicBezTo>
                <a:lnTo>
                  <a:pt x="114102" y="177760"/>
                </a:lnTo>
                <a:cubicBezTo>
                  <a:pt x="113744" y="178991"/>
                  <a:pt x="113427" y="180261"/>
                  <a:pt x="113189" y="181531"/>
                </a:cubicBezTo>
                <a:lnTo>
                  <a:pt x="108863" y="203160"/>
                </a:lnTo>
                <a:lnTo>
                  <a:pt x="50840" y="203160"/>
                </a:lnTo>
                <a:cubicBezTo>
                  <a:pt x="36830" y="203160"/>
                  <a:pt x="25440" y="191770"/>
                  <a:pt x="25440" y="177760"/>
                </a:cubicBezTo>
                <a:lnTo>
                  <a:pt x="25440" y="25360"/>
                </a:lnTo>
                <a:close/>
                <a:moveTo>
                  <a:pt x="107990" y="23217"/>
                </a:moveTo>
                <a:lnTo>
                  <a:pt x="107990" y="60325"/>
                </a:lnTo>
                <a:cubicBezTo>
                  <a:pt x="107990" y="65603"/>
                  <a:pt x="112236" y="69850"/>
                  <a:pt x="117515" y="69850"/>
                </a:cubicBezTo>
                <a:lnTo>
                  <a:pt x="154623" y="69850"/>
                </a:lnTo>
                <a:lnTo>
                  <a:pt x="107990" y="23217"/>
                </a:lnTo>
                <a:close/>
                <a:moveTo>
                  <a:pt x="131882" y="185301"/>
                </a:moveTo>
                <a:cubicBezTo>
                  <a:pt x="132874" y="180380"/>
                  <a:pt x="135295" y="175855"/>
                  <a:pt x="138827" y="172323"/>
                </a:cubicBezTo>
                <a:lnTo>
                  <a:pt x="186015" y="125135"/>
                </a:lnTo>
                <a:lnTo>
                  <a:pt x="217765" y="156885"/>
                </a:lnTo>
                <a:lnTo>
                  <a:pt x="170577" y="204073"/>
                </a:lnTo>
                <a:cubicBezTo>
                  <a:pt x="167045" y="207605"/>
                  <a:pt x="162520" y="210026"/>
                  <a:pt x="157599" y="211018"/>
                </a:cubicBezTo>
                <a:lnTo>
                  <a:pt x="133945" y="215741"/>
                </a:lnTo>
                <a:cubicBezTo>
                  <a:pt x="133588" y="215821"/>
                  <a:pt x="133191" y="215860"/>
                  <a:pt x="132794" y="215860"/>
                </a:cubicBezTo>
                <a:cubicBezTo>
                  <a:pt x="129619" y="215860"/>
                  <a:pt x="127000" y="213281"/>
                  <a:pt x="127000" y="210066"/>
                </a:cubicBezTo>
                <a:cubicBezTo>
                  <a:pt x="127000" y="209669"/>
                  <a:pt x="127040" y="209312"/>
                  <a:pt x="127119" y="208915"/>
                </a:cubicBezTo>
                <a:lnTo>
                  <a:pt x="131842" y="185261"/>
                </a:lnTo>
                <a:close/>
                <a:moveTo>
                  <a:pt x="238165" y="136485"/>
                </a:moveTo>
                <a:lnTo>
                  <a:pt x="226735" y="147915"/>
                </a:lnTo>
                <a:lnTo>
                  <a:pt x="194985" y="116165"/>
                </a:lnTo>
                <a:lnTo>
                  <a:pt x="206415" y="104735"/>
                </a:lnTo>
                <a:cubicBezTo>
                  <a:pt x="215186" y="95964"/>
                  <a:pt x="229394" y="95964"/>
                  <a:pt x="238165" y="104735"/>
                </a:cubicBezTo>
                <a:cubicBezTo>
                  <a:pt x="246936" y="113506"/>
                  <a:pt x="246936" y="127714"/>
                  <a:pt x="238165" y="136485"/>
                </a:cubicBezTo>
                <a:close/>
              </a:path>
            </a:pathLst>
          </a:custGeom>
          <a:solidFill>
            <a:srgbClr val="4A90E2"/>
          </a:solidFill>
          <a:ln/>
        </p:spPr>
      </p:sp>
      <p:sp>
        <p:nvSpPr>
          <p:cNvPr id="7" name="Text 4"/>
          <p:cNvSpPr/>
          <p:nvPr/>
        </p:nvSpPr>
        <p:spPr>
          <a:xfrm>
            <a:off x="965200" y="3276600"/>
            <a:ext cx="13208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创建订单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660400" y="3784600"/>
            <a:ext cx="203200" cy="203200"/>
          </a:xfrm>
          <a:custGeom>
            <a:avLst/>
            <a:gdLst/>
            <a:ahLst/>
            <a:cxnLst/>
            <a:rect l="l" t="t" r="r" b="b"/>
            <a:pathLst>
              <a:path w="203200" h="203200">
                <a:moveTo>
                  <a:pt x="101600" y="203200"/>
                </a:moveTo>
                <a:cubicBezTo>
                  <a:pt x="157675" y="203200"/>
                  <a:pt x="203200" y="157675"/>
                  <a:pt x="203200" y="101600"/>
                </a:cubicBezTo>
                <a:cubicBezTo>
                  <a:pt x="203200" y="45525"/>
                  <a:pt x="157675" y="0"/>
                  <a:pt x="101600" y="0"/>
                </a:cubicBezTo>
                <a:cubicBezTo>
                  <a:pt x="45525" y="0"/>
                  <a:pt x="0" y="45525"/>
                  <a:pt x="0" y="101600"/>
                </a:cubicBezTo>
                <a:cubicBezTo>
                  <a:pt x="0" y="157675"/>
                  <a:pt x="45525" y="203200"/>
                  <a:pt x="101600" y="203200"/>
                </a:cubicBezTo>
                <a:close/>
                <a:moveTo>
                  <a:pt x="135096" y="84415"/>
                </a:moveTo>
                <a:lnTo>
                  <a:pt x="103346" y="135215"/>
                </a:lnTo>
                <a:cubicBezTo>
                  <a:pt x="101679" y="137874"/>
                  <a:pt x="98822" y="139541"/>
                  <a:pt x="95687" y="139700"/>
                </a:cubicBezTo>
                <a:cubicBezTo>
                  <a:pt x="92551" y="139859"/>
                  <a:pt x="89535" y="138430"/>
                  <a:pt x="87670" y="135890"/>
                </a:cubicBezTo>
                <a:lnTo>
                  <a:pt x="68620" y="110490"/>
                </a:lnTo>
                <a:cubicBezTo>
                  <a:pt x="65445" y="106283"/>
                  <a:pt x="66318" y="100330"/>
                  <a:pt x="70525" y="97155"/>
                </a:cubicBezTo>
                <a:cubicBezTo>
                  <a:pt x="74732" y="93980"/>
                  <a:pt x="80685" y="94853"/>
                  <a:pt x="83860" y="99060"/>
                </a:cubicBezTo>
                <a:lnTo>
                  <a:pt x="94575" y="113348"/>
                </a:lnTo>
                <a:lnTo>
                  <a:pt x="118943" y="74335"/>
                </a:lnTo>
                <a:cubicBezTo>
                  <a:pt x="121722" y="69890"/>
                  <a:pt x="127595" y="68501"/>
                  <a:pt x="132080" y="71318"/>
                </a:cubicBezTo>
                <a:cubicBezTo>
                  <a:pt x="136565" y="74136"/>
                  <a:pt x="137914" y="79970"/>
                  <a:pt x="135096" y="84455"/>
                </a:cubicBezTo>
                <a:close/>
              </a:path>
            </a:pathLst>
          </a:custGeom>
          <a:solidFill>
            <a:srgbClr val="4A90E2"/>
          </a:solidFill>
          <a:ln/>
        </p:spPr>
      </p:sp>
      <p:sp>
        <p:nvSpPr>
          <p:cNvPr id="9" name="Text 6"/>
          <p:cNvSpPr/>
          <p:nvPr/>
        </p:nvSpPr>
        <p:spPr>
          <a:xfrm>
            <a:off x="965200" y="3733800"/>
            <a:ext cx="13208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主管审核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647700" y="4241800"/>
            <a:ext cx="228600" cy="203200"/>
          </a:xfrm>
          <a:custGeom>
            <a:avLst/>
            <a:gdLst/>
            <a:ahLst/>
            <a:cxnLst/>
            <a:rect l="l" t="t" r="r" b="b"/>
            <a:pathLst>
              <a:path w="228600" h="203200">
                <a:moveTo>
                  <a:pt x="158750" y="12700"/>
                </a:moveTo>
                <a:cubicBezTo>
                  <a:pt x="141208" y="12700"/>
                  <a:pt x="127000" y="26908"/>
                  <a:pt x="127000" y="44450"/>
                </a:cubicBezTo>
                <a:lnTo>
                  <a:pt x="127000" y="142954"/>
                </a:lnTo>
                <a:lnTo>
                  <a:pt x="9049" y="178356"/>
                </a:lnTo>
                <a:cubicBezTo>
                  <a:pt x="2342" y="180340"/>
                  <a:pt x="-1468" y="187444"/>
                  <a:pt x="556" y="194151"/>
                </a:cubicBezTo>
                <a:cubicBezTo>
                  <a:pt x="2580" y="200858"/>
                  <a:pt x="9644" y="204668"/>
                  <a:pt x="16351" y="202684"/>
                </a:cubicBezTo>
                <a:lnTo>
                  <a:pt x="141565" y="165140"/>
                </a:lnTo>
                <a:lnTo>
                  <a:pt x="158909" y="165140"/>
                </a:lnTo>
                <a:cubicBezTo>
                  <a:pt x="158829" y="166172"/>
                  <a:pt x="158750" y="167243"/>
                  <a:pt x="158750" y="168315"/>
                </a:cubicBezTo>
                <a:cubicBezTo>
                  <a:pt x="158750" y="187603"/>
                  <a:pt x="174387" y="203240"/>
                  <a:pt x="193675" y="203240"/>
                </a:cubicBezTo>
                <a:cubicBezTo>
                  <a:pt x="212963" y="203240"/>
                  <a:pt x="228600" y="187603"/>
                  <a:pt x="228600" y="168315"/>
                </a:cubicBezTo>
                <a:lnTo>
                  <a:pt x="228600" y="12740"/>
                </a:lnTo>
                <a:lnTo>
                  <a:pt x="158750" y="12740"/>
                </a:lnTo>
                <a:close/>
                <a:moveTo>
                  <a:pt x="209550" y="168275"/>
                </a:moveTo>
                <a:cubicBezTo>
                  <a:pt x="209550" y="177046"/>
                  <a:pt x="202446" y="184150"/>
                  <a:pt x="193675" y="184150"/>
                </a:cubicBezTo>
                <a:cubicBezTo>
                  <a:pt x="184904" y="184150"/>
                  <a:pt x="177800" y="177046"/>
                  <a:pt x="177800" y="168275"/>
                </a:cubicBezTo>
                <a:cubicBezTo>
                  <a:pt x="177800" y="159504"/>
                  <a:pt x="184904" y="152400"/>
                  <a:pt x="193675" y="152400"/>
                </a:cubicBezTo>
                <a:cubicBezTo>
                  <a:pt x="202446" y="152400"/>
                  <a:pt x="209510" y="159504"/>
                  <a:pt x="209550" y="168235"/>
                </a:cubicBezTo>
                <a:lnTo>
                  <a:pt x="209550" y="168275"/>
                </a:lnTo>
                <a:close/>
                <a:moveTo>
                  <a:pt x="20598" y="59333"/>
                </a:moveTo>
                <a:cubicBezTo>
                  <a:pt x="7183" y="63421"/>
                  <a:pt x="-357" y="77629"/>
                  <a:pt x="3731" y="91043"/>
                </a:cubicBezTo>
                <a:lnTo>
                  <a:pt x="14883" y="127476"/>
                </a:lnTo>
                <a:cubicBezTo>
                  <a:pt x="18971" y="140891"/>
                  <a:pt x="33179" y="148431"/>
                  <a:pt x="46593" y="144343"/>
                </a:cubicBezTo>
                <a:lnTo>
                  <a:pt x="83026" y="133191"/>
                </a:lnTo>
                <a:cubicBezTo>
                  <a:pt x="96441" y="129103"/>
                  <a:pt x="103981" y="114895"/>
                  <a:pt x="99893" y="101481"/>
                </a:cubicBezTo>
                <a:lnTo>
                  <a:pt x="88741" y="65048"/>
                </a:lnTo>
                <a:cubicBezTo>
                  <a:pt x="84653" y="51633"/>
                  <a:pt x="70445" y="44093"/>
                  <a:pt x="57031" y="48181"/>
                </a:cubicBezTo>
                <a:lnTo>
                  <a:pt x="20598" y="59333"/>
                </a:lnTo>
                <a:close/>
              </a:path>
            </a:pathLst>
          </a:custGeom>
          <a:solidFill>
            <a:srgbClr val="4A90E2"/>
          </a:solidFill>
          <a:ln/>
        </p:spPr>
      </p:sp>
      <p:sp>
        <p:nvSpPr>
          <p:cNvPr id="11" name="Text 8"/>
          <p:cNvSpPr/>
          <p:nvPr/>
        </p:nvSpPr>
        <p:spPr>
          <a:xfrm>
            <a:off x="965200" y="4191000"/>
            <a:ext cx="3023704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333333"/>
                </a:solidFill>
                <a:highlight>
                  <a:srgbClr val="87CEEB">
                    <a:alpha val="50196"/>
                  </a:srgbClr>
                </a:highlight>
                <a:latin typeface="MiSans" pitchFamily="34" charset="0"/>
                <a:ea typeface="MiSans" pitchFamily="34" charset="-122"/>
                <a:cs typeface="MiSans" pitchFamily="34" charset="-120"/>
              </a:rPr>
              <a:t> 分批收货 </a:t>
            </a:r>
            <a:r>
              <a:rPr lang="en-US" sz="16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，更新库存与成本</a:t>
            </a: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6248400" y="2362200"/>
            <a:ext cx="5689600" cy="2438400"/>
          </a:xfrm>
          <a:custGeom>
            <a:avLst/>
            <a:gdLst/>
            <a:ahLst/>
            <a:cxnLst/>
            <a:rect l="l" t="t" r="r" b="b"/>
            <a:pathLst>
              <a:path w="5689600" h="2438400">
                <a:moveTo>
                  <a:pt x="152400" y="0"/>
                </a:moveTo>
                <a:lnTo>
                  <a:pt x="5537200" y="0"/>
                </a:lnTo>
                <a:cubicBezTo>
                  <a:pt x="5621312" y="0"/>
                  <a:pt x="5689600" y="68288"/>
                  <a:pt x="5689600" y="152400"/>
                </a:cubicBezTo>
                <a:lnTo>
                  <a:pt x="5689600" y="2286000"/>
                </a:lnTo>
                <a:cubicBezTo>
                  <a:pt x="5689600" y="2370112"/>
                  <a:pt x="5621312" y="2438400"/>
                  <a:pt x="5537200" y="2438400"/>
                </a:cubicBezTo>
                <a:lnTo>
                  <a:pt x="152400" y="2438400"/>
                </a:lnTo>
                <a:cubicBezTo>
                  <a:pt x="68288" y="2438400"/>
                  <a:pt x="0" y="2370112"/>
                  <a:pt x="0" y="22860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87CEEB">
              <a:alpha val="10196"/>
            </a:srgbClr>
          </a:solidFill>
          <a:ln/>
        </p:spPr>
      </p:sp>
      <p:sp>
        <p:nvSpPr>
          <p:cNvPr id="13" name="Text 10"/>
          <p:cNvSpPr/>
          <p:nvPr/>
        </p:nvSpPr>
        <p:spPr>
          <a:xfrm>
            <a:off x="6299200" y="2667000"/>
            <a:ext cx="55880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10000"/>
              </a:lnSpc>
              <a:buNone/>
            </a:pPr>
            <a:r>
              <a:rPr lang="en-US" sz="2400" dirty="0">
                <a:solidFill>
                  <a:srgbClr val="87CEE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销售流程</a:t>
            </a:r>
            <a:endParaRPr lang="en-US" sz="1600" dirty="0"/>
          </a:p>
        </p:txBody>
      </p:sp>
      <p:sp>
        <p:nvSpPr>
          <p:cNvPr id="14" name="Shape 11"/>
          <p:cNvSpPr/>
          <p:nvPr/>
        </p:nvSpPr>
        <p:spPr>
          <a:xfrm>
            <a:off x="6629400" y="3327400"/>
            <a:ext cx="254000" cy="203200"/>
          </a:xfrm>
          <a:custGeom>
            <a:avLst/>
            <a:gdLst/>
            <a:ahLst/>
            <a:cxnLst/>
            <a:rect l="l" t="t" r="r" b="b"/>
            <a:pathLst>
              <a:path w="254000" h="203200">
                <a:moveTo>
                  <a:pt x="0" y="3175"/>
                </a:moveTo>
                <a:cubicBezTo>
                  <a:pt x="0" y="-2103"/>
                  <a:pt x="4247" y="-6350"/>
                  <a:pt x="9525" y="-6350"/>
                </a:cubicBezTo>
                <a:lnTo>
                  <a:pt x="27503" y="-6350"/>
                </a:lnTo>
                <a:cubicBezTo>
                  <a:pt x="38259" y="-6350"/>
                  <a:pt x="47466" y="1349"/>
                  <a:pt x="49371" y="11906"/>
                </a:cubicBezTo>
                <a:lnTo>
                  <a:pt x="49530" y="12700"/>
                </a:lnTo>
                <a:lnTo>
                  <a:pt x="213320" y="12700"/>
                </a:lnTo>
                <a:cubicBezTo>
                  <a:pt x="221258" y="12700"/>
                  <a:pt x="227251" y="19923"/>
                  <a:pt x="225782" y="27742"/>
                </a:cubicBezTo>
                <a:lnTo>
                  <a:pt x="213439" y="93583"/>
                </a:lnTo>
                <a:cubicBezTo>
                  <a:pt x="211177" y="105608"/>
                  <a:pt x="200700" y="114300"/>
                  <a:pt x="188476" y="114300"/>
                </a:cubicBezTo>
                <a:lnTo>
                  <a:pt x="67985" y="114300"/>
                </a:lnTo>
                <a:lnTo>
                  <a:pt x="70009" y="125532"/>
                </a:lnTo>
                <a:cubicBezTo>
                  <a:pt x="70842" y="130056"/>
                  <a:pt x="74771" y="133350"/>
                  <a:pt x="79375" y="133350"/>
                </a:cubicBezTo>
                <a:lnTo>
                  <a:pt x="180975" y="133350"/>
                </a:lnTo>
                <a:cubicBezTo>
                  <a:pt x="186253" y="133350"/>
                  <a:pt x="190500" y="137597"/>
                  <a:pt x="190500" y="142875"/>
                </a:cubicBezTo>
                <a:cubicBezTo>
                  <a:pt x="190500" y="148153"/>
                  <a:pt x="186253" y="152400"/>
                  <a:pt x="180975" y="152400"/>
                </a:cubicBezTo>
                <a:lnTo>
                  <a:pt x="79415" y="152400"/>
                </a:lnTo>
                <a:cubicBezTo>
                  <a:pt x="65603" y="152400"/>
                  <a:pt x="53777" y="142518"/>
                  <a:pt x="51316" y="128945"/>
                </a:cubicBezTo>
                <a:lnTo>
                  <a:pt x="30639" y="15319"/>
                </a:lnTo>
                <a:cubicBezTo>
                  <a:pt x="30361" y="13811"/>
                  <a:pt x="29051" y="12700"/>
                  <a:pt x="27503" y="12700"/>
                </a:cubicBezTo>
                <a:lnTo>
                  <a:pt x="9525" y="12700"/>
                </a:lnTo>
                <a:cubicBezTo>
                  <a:pt x="4247" y="12700"/>
                  <a:pt x="0" y="8453"/>
                  <a:pt x="0" y="3175"/>
                </a:cubicBezTo>
                <a:close/>
                <a:moveTo>
                  <a:pt x="63500" y="184150"/>
                </a:moveTo>
                <a:cubicBezTo>
                  <a:pt x="63500" y="173636"/>
                  <a:pt x="72036" y="165100"/>
                  <a:pt x="82550" y="165100"/>
                </a:cubicBezTo>
                <a:cubicBezTo>
                  <a:pt x="93064" y="165100"/>
                  <a:pt x="101600" y="173636"/>
                  <a:pt x="101600" y="184150"/>
                </a:cubicBezTo>
                <a:cubicBezTo>
                  <a:pt x="101600" y="194664"/>
                  <a:pt x="93064" y="203200"/>
                  <a:pt x="82550" y="203200"/>
                </a:cubicBezTo>
                <a:cubicBezTo>
                  <a:pt x="72036" y="203200"/>
                  <a:pt x="63500" y="194664"/>
                  <a:pt x="63500" y="184150"/>
                </a:cubicBezTo>
                <a:close/>
                <a:moveTo>
                  <a:pt x="152400" y="184150"/>
                </a:moveTo>
                <a:cubicBezTo>
                  <a:pt x="152400" y="173636"/>
                  <a:pt x="160936" y="165100"/>
                  <a:pt x="171450" y="165100"/>
                </a:cubicBezTo>
                <a:cubicBezTo>
                  <a:pt x="181964" y="165100"/>
                  <a:pt x="190500" y="173636"/>
                  <a:pt x="190500" y="184150"/>
                </a:cubicBezTo>
                <a:cubicBezTo>
                  <a:pt x="190500" y="194664"/>
                  <a:pt x="181964" y="203200"/>
                  <a:pt x="171450" y="203200"/>
                </a:cubicBezTo>
                <a:cubicBezTo>
                  <a:pt x="160936" y="203200"/>
                  <a:pt x="152400" y="194664"/>
                  <a:pt x="152400" y="184150"/>
                </a:cubicBezTo>
                <a:close/>
                <a:moveTo>
                  <a:pt x="133350" y="31115"/>
                </a:moveTo>
                <a:cubicBezTo>
                  <a:pt x="128072" y="31115"/>
                  <a:pt x="123825" y="35362"/>
                  <a:pt x="123825" y="40640"/>
                </a:cubicBezTo>
                <a:lnTo>
                  <a:pt x="123825" y="53975"/>
                </a:lnTo>
                <a:lnTo>
                  <a:pt x="110490" y="53975"/>
                </a:lnTo>
                <a:cubicBezTo>
                  <a:pt x="105212" y="53975"/>
                  <a:pt x="100965" y="58222"/>
                  <a:pt x="100965" y="63500"/>
                </a:cubicBezTo>
                <a:cubicBezTo>
                  <a:pt x="100965" y="68778"/>
                  <a:pt x="105212" y="73025"/>
                  <a:pt x="110490" y="73025"/>
                </a:cubicBezTo>
                <a:lnTo>
                  <a:pt x="123825" y="73025"/>
                </a:lnTo>
                <a:lnTo>
                  <a:pt x="123825" y="86360"/>
                </a:lnTo>
                <a:cubicBezTo>
                  <a:pt x="123825" y="91638"/>
                  <a:pt x="128072" y="95885"/>
                  <a:pt x="133350" y="95885"/>
                </a:cubicBezTo>
                <a:cubicBezTo>
                  <a:pt x="138628" y="95885"/>
                  <a:pt x="142875" y="91638"/>
                  <a:pt x="142875" y="86360"/>
                </a:cubicBezTo>
                <a:lnTo>
                  <a:pt x="142875" y="73025"/>
                </a:lnTo>
                <a:lnTo>
                  <a:pt x="156210" y="73025"/>
                </a:lnTo>
                <a:cubicBezTo>
                  <a:pt x="161488" y="73025"/>
                  <a:pt x="165735" y="68778"/>
                  <a:pt x="165735" y="63500"/>
                </a:cubicBezTo>
                <a:cubicBezTo>
                  <a:pt x="165735" y="58222"/>
                  <a:pt x="161488" y="53975"/>
                  <a:pt x="156210" y="53975"/>
                </a:cubicBezTo>
                <a:lnTo>
                  <a:pt x="142875" y="53975"/>
                </a:lnTo>
                <a:lnTo>
                  <a:pt x="142875" y="40640"/>
                </a:lnTo>
                <a:cubicBezTo>
                  <a:pt x="142875" y="35362"/>
                  <a:pt x="138628" y="31115"/>
                  <a:pt x="133350" y="31115"/>
                </a:cubicBezTo>
                <a:close/>
              </a:path>
            </a:pathLst>
          </a:custGeom>
          <a:solidFill>
            <a:srgbClr val="87CEEB"/>
          </a:solidFill>
          <a:ln/>
        </p:spPr>
      </p:sp>
      <p:sp>
        <p:nvSpPr>
          <p:cNvPr id="15" name="Text 12"/>
          <p:cNvSpPr/>
          <p:nvPr/>
        </p:nvSpPr>
        <p:spPr>
          <a:xfrm>
            <a:off x="6959600" y="3276600"/>
            <a:ext cx="13208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创建订单</a:t>
            </a:r>
            <a:endParaRPr lang="en-US" sz="1600" dirty="0"/>
          </a:p>
        </p:txBody>
      </p:sp>
      <p:sp>
        <p:nvSpPr>
          <p:cNvPr id="16" name="Shape 13"/>
          <p:cNvSpPr/>
          <p:nvPr/>
        </p:nvSpPr>
        <p:spPr>
          <a:xfrm>
            <a:off x="6629400" y="3784600"/>
            <a:ext cx="254000" cy="203200"/>
          </a:xfrm>
          <a:custGeom>
            <a:avLst/>
            <a:gdLst/>
            <a:ahLst/>
            <a:cxnLst/>
            <a:rect l="l" t="t" r="r" b="b"/>
            <a:pathLst>
              <a:path w="254000" h="203200">
                <a:moveTo>
                  <a:pt x="222369" y="94139"/>
                </a:moveTo>
                <a:cubicBezTo>
                  <a:pt x="226497" y="98822"/>
                  <a:pt x="233601" y="99854"/>
                  <a:pt x="238958" y="96322"/>
                </a:cubicBezTo>
                <a:cubicBezTo>
                  <a:pt x="244793" y="92432"/>
                  <a:pt x="246380" y="84534"/>
                  <a:pt x="242491" y="78700"/>
                </a:cubicBezTo>
                <a:lnTo>
                  <a:pt x="223441" y="50125"/>
                </a:lnTo>
                <a:cubicBezTo>
                  <a:pt x="222329" y="48458"/>
                  <a:pt x="220821" y="47069"/>
                  <a:pt x="219035" y="46077"/>
                </a:cubicBezTo>
                <a:lnTo>
                  <a:pt x="139462" y="1865"/>
                </a:lnTo>
                <a:cubicBezTo>
                  <a:pt x="131802" y="-2381"/>
                  <a:pt x="122476" y="-2381"/>
                  <a:pt x="114776" y="1865"/>
                </a:cubicBezTo>
                <a:lnTo>
                  <a:pt x="35243" y="46038"/>
                </a:lnTo>
                <a:cubicBezTo>
                  <a:pt x="33099" y="47228"/>
                  <a:pt x="31393" y="48974"/>
                  <a:pt x="30242" y="51118"/>
                </a:cubicBezTo>
                <a:lnTo>
                  <a:pt x="10993" y="86797"/>
                </a:lnTo>
                <a:cubicBezTo>
                  <a:pt x="5993" y="96083"/>
                  <a:pt x="9485" y="107633"/>
                  <a:pt x="18772" y="112633"/>
                </a:cubicBezTo>
                <a:lnTo>
                  <a:pt x="31869" y="119658"/>
                </a:lnTo>
                <a:lnTo>
                  <a:pt x="31869" y="140811"/>
                </a:lnTo>
                <a:cubicBezTo>
                  <a:pt x="31869" y="149939"/>
                  <a:pt x="36790" y="158393"/>
                  <a:pt x="44728" y="162917"/>
                </a:cubicBezTo>
                <a:lnTo>
                  <a:pt x="114578" y="202486"/>
                </a:lnTo>
                <a:cubicBezTo>
                  <a:pt x="122357" y="206891"/>
                  <a:pt x="131842" y="206891"/>
                  <a:pt x="139621" y="202486"/>
                </a:cubicBezTo>
                <a:lnTo>
                  <a:pt x="209471" y="162917"/>
                </a:lnTo>
                <a:cubicBezTo>
                  <a:pt x="217448" y="158393"/>
                  <a:pt x="222329" y="149979"/>
                  <a:pt x="222329" y="140811"/>
                </a:cubicBezTo>
                <a:lnTo>
                  <a:pt x="222329" y="94178"/>
                </a:lnTo>
                <a:close/>
                <a:moveTo>
                  <a:pt x="127119" y="90249"/>
                </a:moveTo>
                <a:lnTo>
                  <a:pt x="67548" y="57150"/>
                </a:lnTo>
                <a:lnTo>
                  <a:pt x="127119" y="24051"/>
                </a:lnTo>
                <a:lnTo>
                  <a:pt x="186690" y="57150"/>
                </a:lnTo>
                <a:lnTo>
                  <a:pt x="127119" y="90249"/>
                </a:lnTo>
                <a:close/>
                <a:moveTo>
                  <a:pt x="110649" y="110172"/>
                </a:moveTo>
                <a:lnTo>
                  <a:pt x="102195" y="128508"/>
                </a:lnTo>
                <a:lnTo>
                  <a:pt x="36393" y="93266"/>
                </a:lnTo>
                <a:lnTo>
                  <a:pt x="46474" y="74533"/>
                </a:lnTo>
                <a:lnTo>
                  <a:pt x="110649" y="110172"/>
                </a:lnTo>
                <a:close/>
              </a:path>
            </a:pathLst>
          </a:custGeom>
          <a:solidFill>
            <a:srgbClr val="87CEEB"/>
          </a:solidFill>
          <a:ln/>
        </p:spPr>
      </p:sp>
      <p:sp>
        <p:nvSpPr>
          <p:cNvPr id="17" name="Text 14"/>
          <p:cNvSpPr/>
          <p:nvPr/>
        </p:nvSpPr>
        <p:spPr>
          <a:xfrm>
            <a:off x="6959599" y="3733800"/>
            <a:ext cx="2568713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333333"/>
                </a:solidFill>
                <a:highlight>
                  <a:srgbClr val="87CEEB">
                    <a:alpha val="50196"/>
                  </a:srgbClr>
                </a:highlight>
                <a:latin typeface="MiSans" pitchFamily="34" charset="0"/>
                <a:ea typeface="MiSans" pitchFamily="34" charset="-122"/>
                <a:cs typeface="MiSans" pitchFamily="34" charset="-120"/>
              </a:rPr>
              <a:t> 分批发货 </a:t>
            </a:r>
            <a:r>
              <a:rPr lang="en-US" sz="16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，扣减库存</a:t>
            </a:r>
            <a:endParaRPr lang="en-US" sz="1600" dirty="0"/>
          </a:p>
        </p:txBody>
      </p:sp>
      <p:sp>
        <p:nvSpPr>
          <p:cNvPr id="18" name="Shape 15"/>
          <p:cNvSpPr/>
          <p:nvPr/>
        </p:nvSpPr>
        <p:spPr>
          <a:xfrm>
            <a:off x="6680200" y="4241800"/>
            <a:ext cx="152400" cy="203200"/>
          </a:xfrm>
          <a:custGeom>
            <a:avLst/>
            <a:gdLst/>
            <a:ahLst/>
            <a:cxnLst/>
            <a:rect l="l" t="t" r="r" b="b"/>
            <a:pathLst>
              <a:path w="152400" h="203200">
                <a:moveTo>
                  <a:pt x="25400" y="0"/>
                </a:moveTo>
                <a:cubicBezTo>
                  <a:pt x="11390" y="0"/>
                  <a:pt x="0" y="11390"/>
                  <a:pt x="0" y="25400"/>
                </a:cubicBezTo>
                <a:lnTo>
                  <a:pt x="0" y="177800"/>
                </a:lnTo>
                <a:cubicBezTo>
                  <a:pt x="0" y="191810"/>
                  <a:pt x="11390" y="203200"/>
                  <a:pt x="25400" y="203200"/>
                </a:cubicBezTo>
                <a:lnTo>
                  <a:pt x="127000" y="203200"/>
                </a:lnTo>
                <a:cubicBezTo>
                  <a:pt x="141010" y="203200"/>
                  <a:pt x="152400" y="191810"/>
                  <a:pt x="152400" y="177800"/>
                </a:cubicBezTo>
                <a:lnTo>
                  <a:pt x="152400" y="25400"/>
                </a:lnTo>
                <a:cubicBezTo>
                  <a:pt x="152400" y="11390"/>
                  <a:pt x="141010" y="0"/>
                  <a:pt x="127000" y="0"/>
                </a:cubicBezTo>
                <a:lnTo>
                  <a:pt x="25400" y="0"/>
                </a:lnTo>
                <a:close/>
                <a:moveTo>
                  <a:pt x="38100" y="25400"/>
                </a:moveTo>
                <a:lnTo>
                  <a:pt x="114300" y="25400"/>
                </a:lnTo>
                <a:cubicBezTo>
                  <a:pt x="121325" y="25400"/>
                  <a:pt x="127000" y="31075"/>
                  <a:pt x="127000" y="38100"/>
                </a:cubicBezTo>
                <a:lnTo>
                  <a:pt x="127000" y="50800"/>
                </a:lnTo>
                <a:cubicBezTo>
                  <a:pt x="127000" y="57825"/>
                  <a:pt x="121325" y="63500"/>
                  <a:pt x="114300" y="63500"/>
                </a:cubicBezTo>
                <a:lnTo>
                  <a:pt x="38100" y="63500"/>
                </a:lnTo>
                <a:cubicBezTo>
                  <a:pt x="31075" y="63500"/>
                  <a:pt x="25400" y="57825"/>
                  <a:pt x="25400" y="50800"/>
                </a:cubicBezTo>
                <a:lnTo>
                  <a:pt x="25400" y="38100"/>
                </a:lnTo>
                <a:cubicBezTo>
                  <a:pt x="25400" y="31075"/>
                  <a:pt x="31075" y="25400"/>
                  <a:pt x="38100" y="25400"/>
                </a:cubicBezTo>
                <a:close/>
                <a:moveTo>
                  <a:pt x="44450" y="92075"/>
                </a:moveTo>
                <a:cubicBezTo>
                  <a:pt x="44450" y="97332"/>
                  <a:pt x="40182" y="101600"/>
                  <a:pt x="34925" y="101600"/>
                </a:cubicBezTo>
                <a:cubicBezTo>
                  <a:pt x="29668" y="101600"/>
                  <a:pt x="25400" y="97332"/>
                  <a:pt x="25400" y="92075"/>
                </a:cubicBezTo>
                <a:cubicBezTo>
                  <a:pt x="25400" y="86818"/>
                  <a:pt x="29668" y="82550"/>
                  <a:pt x="34925" y="82550"/>
                </a:cubicBezTo>
                <a:cubicBezTo>
                  <a:pt x="40182" y="82550"/>
                  <a:pt x="44450" y="86818"/>
                  <a:pt x="44450" y="92075"/>
                </a:cubicBezTo>
                <a:close/>
                <a:moveTo>
                  <a:pt x="76200" y="101600"/>
                </a:moveTo>
                <a:cubicBezTo>
                  <a:pt x="70943" y="101600"/>
                  <a:pt x="66675" y="97332"/>
                  <a:pt x="66675" y="92075"/>
                </a:cubicBezTo>
                <a:cubicBezTo>
                  <a:pt x="66675" y="86818"/>
                  <a:pt x="70943" y="82550"/>
                  <a:pt x="76200" y="82550"/>
                </a:cubicBezTo>
                <a:cubicBezTo>
                  <a:pt x="81457" y="82550"/>
                  <a:pt x="85725" y="86818"/>
                  <a:pt x="85725" y="92075"/>
                </a:cubicBezTo>
                <a:cubicBezTo>
                  <a:pt x="85725" y="97332"/>
                  <a:pt x="81457" y="101600"/>
                  <a:pt x="76200" y="101600"/>
                </a:cubicBezTo>
                <a:close/>
                <a:moveTo>
                  <a:pt x="127000" y="92075"/>
                </a:moveTo>
                <a:cubicBezTo>
                  <a:pt x="127000" y="97332"/>
                  <a:pt x="122732" y="101600"/>
                  <a:pt x="117475" y="101600"/>
                </a:cubicBezTo>
                <a:cubicBezTo>
                  <a:pt x="112218" y="101600"/>
                  <a:pt x="107950" y="97332"/>
                  <a:pt x="107950" y="92075"/>
                </a:cubicBezTo>
                <a:cubicBezTo>
                  <a:pt x="107950" y="86818"/>
                  <a:pt x="112218" y="82550"/>
                  <a:pt x="117475" y="82550"/>
                </a:cubicBezTo>
                <a:cubicBezTo>
                  <a:pt x="122732" y="82550"/>
                  <a:pt x="127000" y="86818"/>
                  <a:pt x="127000" y="92075"/>
                </a:cubicBezTo>
                <a:close/>
                <a:moveTo>
                  <a:pt x="34925" y="139700"/>
                </a:moveTo>
                <a:cubicBezTo>
                  <a:pt x="29668" y="139700"/>
                  <a:pt x="25400" y="135432"/>
                  <a:pt x="25400" y="130175"/>
                </a:cubicBezTo>
                <a:cubicBezTo>
                  <a:pt x="25400" y="124918"/>
                  <a:pt x="29668" y="120650"/>
                  <a:pt x="34925" y="120650"/>
                </a:cubicBezTo>
                <a:cubicBezTo>
                  <a:pt x="40182" y="120650"/>
                  <a:pt x="44450" y="124918"/>
                  <a:pt x="44450" y="130175"/>
                </a:cubicBezTo>
                <a:cubicBezTo>
                  <a:pt x="44450" y="135432"/>
                  <a:pt x="40182" y="139700"/>
                  <a:pt x="34925" y="139700"/>
                </a:cubicBezTo>
                <a:close/>
                <a:moveTo>
                  <a:pt x="85725" y="130175"/>
                </a:moveTo>
                <a:cubicBezTo>
                  <a:pt x="85725" y="135432"/>
                  <a:pt x="81457" y="139700"/>
                  <a:pt x="76200" y="139700"/>
                </a:cubicBezTo>
                <a:cubicBezTo>
                  <a:pt x="70943" y="139700"/>
                  <a:pt x="66675" y="135432"/>
                  <a:pt x="66675" y="130175"/>
                </a:cubicBezTo>
                <a:cubicBezTo>
                  <a:pt x="66675" y="124918"/>
                  <a:pt x="70943" y="120650"/>
                  <a:pt x="76200" y="120650"/>
                </a:cubicBezTo>
                <a:cubicBezTo>
                  <a:pt x="81457" y="120650"/>
                  <a:pt x="85725" y="124918"/>
                  <a:pt x="85725" y="130175"/>
                </a:cubicBezTo>
                <a:close/>
                <a:moveTo>
                  <a:pt x="117475" y="139700"/>
                </a:moveTo>
                <a:cubicBezTo>
                  <a:pt x="112218" y="139700"/>
                  <a:pt x="107950" y="135432"/>
                  <a:pt x="107950" y="130175"/>
                </a:cubicBezTo>
                <a:cubicBezTo>
                  <a:pt x="107950" y="124918"/>
                  <a:pt x="112218" y="120650"/>
                  <a:pt x="117475" y="120650"/>
                </a:cubicBezTo>
                <a:cubicBezTo>
                  <a:pt x="122732" y="120650"/>
                  <a:pt x="127000" y="124918"/>
                  <a:pt x="127000" y="130175"/>
                </a:cubicBezTo>
                <a:cubicBezTo>
                  <a:pt x="127000" y="135432"/>
                  <a:pt x="122732" y="139700"/>
                  <a:pt x="117475" y="139700"/>
                </a:cubicBezTo>
                <a:close/>
                <a:moveTo>
                  <a:pt x="25400" y="168275"/>
                </a:moveTo>
                <a:cubicBezTo>
                  <a:pt x="25400" y="162997"/>
                  <a:pt x="29647" y="158750"/>
                  <a:pt x="34925" y="158750"/>
                </a:cubicBezTo>
                <a:lnTo>
                  <a:pt x="79375" y="158750"/>
                </a:lnTo>
                <a:cubicBezTo>
                  <a:pt x="84653" y="158750"/>
                  <a:pt x="88900" y="162997"/>
                  <a:pt x="88900" y="168275"/>
                </a:cubicBezTo>
                <a:cubicBezTo>
                  <a:pt x="88900" y="173553"/>
                  <a:pt x="84653" y="177800"/>
                  <a:pt x="79375" y="177800"/>
                </a:cubicBezTo>
                <a:lnTo>
                  <a:pt x="34925" y="177800"/>
                </a:lnTo>
                <a:cubicBezTo>
                  <a:pt x="29647" y="177800"/>
                  <a:pt x="25400" y="173553"/>
                  <a:pt x="25400" y="168275"/>
                </a:cubicBezTo>
                <a:close/>
                <a:moveTo>
                  <a:pt x="117475" y="158750"/>
                </a:moveTo>
                <a:cubicBezTo>
                  <a:pt x="122753" y="158750"/>
                  <a:pt x="127000" y="162997"/>
                  <a:pt x="127000" y="168275"/>
                </a:cubicBezTo>
                <a:cubicBezTo>
                  <a:pt x="127000" y="173553"/>
                  <a:pt x="122753" y="177800"/>
                  <a:pt x="117475" y="177800"/>
                </a:cubicBezTo>
                <a:cubicBezTo>
                  <a:pt x="112197" y="177800"/>
                  <a:pt x="107950" y="173553"/>
                  <a:pt x="107950" y="168275"/>
                </a:cubicBezTo>
                <a:cubicBezTo>
                  <a:pt x="107950" y="162997"/>
                  <a:pt x="112197" y="158750"/>
                  <a:pt x="117475" y="158750"/>
                </a:cubicBezTo>
                <a:close/>
              </a:path>
            </a:pathLst>
          </a:custGeom>
          <a:solidFill>
            <a:srgbClr val="87CEEB"/>
          </a:solidFill>
          <a:ln/>
        </p:spPr>
      </p:sp>
      <p:sp>
        <p:nvSpPr>
          <p:cNvPr id="19" name="Text 16"/>
          <p:cNvSpPr/>
          <p:nvPr/>
        </p:nvSpPr>
        <p:spPr>
          <a:xfrm>
            <a:off x="6959600" y="4191000"/>
            <a:ext cx="18288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实时计算</a:t>
            </a:r>
            <a:r>
              <a:rPr lang="en-US" sz="1600" dirty="0">
                <a:solidFill>
                  <a:srgbClr val="333333"/>
                </a:solidFill>
                <a:highlight>
                  <a:srgbClr val="87CEEB">
                    <a:alpha val="50196"/>
                  </a:srgbClr>
                </a:highlight>
                <a:latin typeface="MiSans" pitchFamily="34" charset="0"/>
                <a:ea typeface="MiSans" pitchFamily="34" charset="-122"/>
                <a:cs typeface="MiSans" pitchFamily="34" charset="-120"/>
              </a:rPr>
              <a:t> 毛利 </a:t>
            </a:r>
            <a:endParaRPr lang="en-US" sz="1600" dirty="0"/>
          </a:p>
        </p:txBody>
      </p:sp>
      <p:sp>
        <p:nvSpPr>
          <p:cNvPr id="20" name="Text 17"/>
          <p:cNvSpPr/>
          <p:nvPr/>
        </p:nvSpPr>
        <p:spPr>
          <a:xfrm>
            <a:off x="254000" y="5105400"/>
            <a:ext cx="116840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单据状态机驱动流程：已审 -&gt; 已收/已发 -&gt; 已结，环环相扣，</a:t>
            </a:r>
            <a:r>
              <a:rPr lang="en-US" sz="1400" dirty="0">
                <a:solidFill>
                  <a:srgbClr val="FFFFFF"/>
                </a:solidFill>
                <a:highlight>
                  <a:srgbClr val="7B68EE">
                    <a:alpha val="50196"/>
                  </a:srgbClr>
                </a:highlight>
                <a:latin typeface="MiSans" pitchFamily="34" charset="0"/>
                <a:ea typeface="MiSans" pitchFamily="34" charset="-122"/>
                <a:cs typeface="MiSans" pitchFamily="34" charset="-120"/>
              </a:rPr>
              <a:t> 杜绝超卖与重复发货 </a:t>
            </a:r>
            <a:r>
              <a:rPr lang="en-US" sz="14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。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10-11-20:18:00-d3l4lu0s8jdo4os5eoa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0730" cy="685736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54000" y="1244600"/>
            <a:ext cx="41021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00000"/>
              </a:lnSpc>
              <a:buNone/>
            </a:pPr>
            <a:r>
              <a:rPr lang="en-US" sz="3000" dirty="0">
                <a:solidFill>
                  <a:srgbClr val="4A90E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统计报表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254000" y="1905000"/>
            <a:ext cx="35941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从实时概览到深度分析，为决策提供全方位数据支持。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254000" y="2717800"/>
            <a:ext cx="3594100" cy="863600"/>
          </a:xfrm>
          <a:custGeom>
            <a:avLst/>
            <a:gdLst/>
            <a:ahLst/>
            <a:cxnLst/>
            <a:rect l="l" t="t" r="r" b="b"/>
            <a:pathLst>
              <a:path w="3594100" h="863600">
                <a:moveTo>
                  <a:pt x="101603" y="0"/>
                </a:moveTo>
                <a:lnTo>
                  <a:pt x="3492497" y="0"/>
                </a:lnTo>
                <a:cubicBezTo>
                  <a:pt x="3548611" y="0"/>
                  <a:pt x="3594100" y="45489"/>
                  <a:pt x="3594100" y="101603"/>
                </a:cubicBezTo>
                <a:lnTo>
                  <a:pt x="3594100" y="761997"/>
                </a:lnTo>
                <a:cubicBezTo>
                  <a:pt x="3594100" y="818111"/>
                  <a:pt x="3548611" y="863600"/>
                  <a:pt x="3492497" y="863600"/>
                </a:cubicBezTo>
                <a:lnTo>
                  <a:pt x="101603" y="863600"/>
                </a:lnTo>
                <a:cubicBezTo>
                  <a:pt x="45527" y="863600"/>
                  <a:pt x="0" y="818073"/>
                  <a:pt x="0" y="761997"/>
                </a:cubicBezTo>
                <a:lnTo>
                  <a:pt x="0" y="101603"/>
                </a:lnTo>
                <a:cubicBezTo>
                  <a:pt x="0" y="45527"/>
                  <a:pt x="45527" y="0"/>
                  <a:pt x="101603" y="0"/>
                </a:cubicBezTo>
                <a:close/>
              </a:path>
            </a:pathLst>
          </a:custGeom>
          <a:solidFill>
            <a:srgbClr val="4A90E2">
              <a:alpha val="10196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406400" y="2870200"/>
            <a:ext cx="37973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4A90E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数据概览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406400" y="3175000"/>
            <a:ext cx="37973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今日销售额、利润、发货量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254000" y="3733800"/>
            <a:ext cx="3594100" cy="863600"/>
          </a:xfrm>
          <a:custGeom>
            <a:avLst/>
            <a:gdLst/>
            <a:ahLst/>
            <a:cxnLst/>
            <a:rect l="l" t="t" r="r" b="b"/>
            <a:pathLst>
              <a:path w="3594100" h="863600">
                <a:moveTo>
                  <a:pt x="101603" y="0"/>
                </a:moveTo>
                <a:lnTo>
                  <a:pt x="3492497" y="0"/>
                </a:lnTo>
                <a:cubicBezTo>
                  <a:pt x="3548611" y="0"/>
                  <a:pt x="3594100" y="45489"/>
                  <a:pt x="3594100" y="101603"/>
                </a:cubicBezTo>
                <a:lnTo>
                  <a:pt x="3594100" y="761997"/>
                </a:lnTo>
                <a:cubicBezTo>
                  <a:pt x="3594100" y="818111"/>
                  <a:pt x="3548611" y="863600"/>
                  <a:pt x="3492497" y="863600"/>
                </a:cubicBezTo>
                <a:lnTo>
                  <a:pt x="101603" y="863600"/>
                </a:lnTo>
                <a:cubicBezTo>
                  <a:pt x="45527" y="863600"/>
                  <a:pt x="0" y="818073"/>
                  <a:pt x="0" y="761997"/>
                </a:cubicBezTo>
                <a:lnTo>
                  <a:pt x="0" y="101603"/>
                </a:lnTo>
                <a:cubicBezTo>
                  <a:pt x="0" y="45527"/>
                  <a:pt x="45527" y="0"/>
                  <a:pt x="101603" y="0"/>
                </a:cubicBezTo>
                <a:close/>
              </a:path>
            </a:pathLst>
          </a:custGeom>
          <a:solidFill>
            <a:srgbClr val="87CEEB">
              <a:alpha val="10196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406400" y="3886200"/>
            <a:ext cx="37973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87CE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日清报表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406400" y="4191000"/>
            <a:ext cx="37973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每日自动生成，按SKU汇总</a:t>
            </a: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254000" y="4749800"/>
            <a:ext cx="3594100" cy="863600"/>
          </a:xfrm>
          <a:custGeom>
            <a:avLst/>
            <a:gdLst/>
            <a:ahLst/>
            <a:cxnLst/>
            <a:rect l="l" t="t" r="r" b="b"/>
            <a:pathLst>
              <a:path w="3594100" h="863600">
                <a:moveTo>
                  <a:pt x="101603" y="0"/>
                </a:moveTo>
                <a:lnTo>
                  <a:pt x="3492497" y="0"/>
                </a:lnTo>
                <a:cubicBezTo>
                  <a:pt x="3548611" y="0"/>
                  <a:pt x="3594100" y="45489"/>
                  <a:pt x="3594100" y="101603"/>
                </a:cubicBezTo>
                <a:lnTo>
                  <a:pt x="3594100" y="761997"/>
                </a:lnTo>
                <a:cubicBezTo>
                  <a:pt x="3594100" y="818111"/>
                  <a:pt x="3548611" y="863600"/>
                  <a:pt x="3492497" y="863600"/>
                </a:cubicBezTo>
                <a:lnTo>
                  <a:pt x="101603" y="863600"/>
                </a:lnTo>
                <a:cubicBezTo>
                  <a:pt x="45527" y="863600"/>
                  <a:pt x="0" y="818073"/>
                  <a:pt x="0" y="761997"/>
                </a:cubicBezTo>
                <a:lnTo>
                  <a:pt x="0" y="101603"/>
                </a:lnTo>
                <a:cubicBezTo>
                  <a:pt x="0" y="45527"/>
                  <a:pt x="45527" y="0"/>
                  <a:pt x="101603" y="0"/>
                </a:cubicBezTo>
                <a:close/>
              </a:path>
            </a:pathLst>
          </a:custGeom>
          <a:solidFill>
            <a:srgbClr val="7B68EE">
              <a:alpha val="10196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406400" y="4902200"/>
            <a:ext cx="37973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7B68E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月结报表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406400" y="5207000"/>
            <a:ext cx="37973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月度对比，支持导出Excel</a:t>
            </a:r>
            <a:endParaRPr lang="en-US" sz="1600" dirty="0"/>
          </a:p>
        </p:txBody>
      </p:sp>
      <p:pic>
        <p:nvPicPr>
          <p:cNvPr id="14" name="Image 1"/>
          <p:cNvPicPr>
            <a:picLocks noChangeAspect="1"/>
          </p:cNvPicPr>
          <p:nvPr/>
        </p:nvPicPr>
        <p:blipFill>
          <a:blip r:embed="rId4"/>
          <a:srcRect t="1139" b="1139"/>
          <a:stretch/>
        </p:blipFill>
        <p:spPr>
          <a:xfrm>
            <a:off x="4148667" y="783168"/>
            <a:ext cx="7945836" cy="5295900"/>
          </a:xfrm>
          <a:prstGeom prst="roundRect">
            <a:avLst>
              <a:gd name="adj" fmla="val 2878"/>
            </a:avLst>
          </a:prstGeom>
        </p:spPr>
      </p:pic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3">
            <a:alphaModFix amt="93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10-11-20:17:34-d3l4lngs8jdo4os5env0.png"/>
          <p:cNvPicPr>
            <a:picLocks noChangeAspect="1"/>
          </p:cNvPicPr>
          <p:nvPr/>
        </p:nvPicPr>
        <p:blipFill>
          <a:blip r:embed="rId4"/>
          <a:srcRect l="1285" r="1285"/>
          <a:stretch/>
        </p:blipFill>
        <p:spPr>
          <a:xfrm flipV="1">
            <a:off x="0" y="0"/>
            <a:ext cx="12192635" cy="6844665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10-11-20:17:33-d3l4ln8s8jdo4os5enr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24960" y="358775"/>
            <a:ext cx="7425055" cy="1572895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10-11-20:17:33-d3l4ln8s8jdo4os5entg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78065" y="2258695"/>
            <a:ext cx="4019550" cy="3839210"/>
          </a:xfrm>
          <a:prstGeom prst="rect">
            <a:avLst/>
          </a:prstGeom>
        </p:spPr>
      </p:pic>
      <p:pic>
        <p:nvPicPr>
          <p:cNvPr id="5" name="Image 3" descr="https://kimi-img.moonshot.cn/pub/slides/slides_tmpl/image/25-10-11-20:17:34-d3l4lngs8jdo4os5eo0g.jpeg"/>
          <p:cNvPicPr>
            <a:picLocks noChangeAspect="1"/>
          </p:cNvPicPr>
          <p:nvPr/>
        </p:nvPicPr>
        <p:blipFill>
          <a:blip r:embed="rId7"/>
          <a:srcRect l="14697" r="14697"/>
          <a:stretch/>
        </p:blipFill>
        <p:spPr>
          <a:xfrm>
            <a:off x="7233920" y="2138045"/>
            <a:ext cx="4041140" cy="3815080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998220" y="1214755"/>
            <a:ext cx="2138680" cy="70675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4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目 录</a:t>
            </a:r>
            <a:endParaRPr lang="en-US" sz="1600" dirty="0"/>
          </a:p>
        </p:txBody>
      </p:sp>
      <p:sp>
        <p:nvSpPr>
          <p:cNvPr id="7" name="Text 1"/>
          <p:cNvSpPr/>
          <p:nvPr/>
        </p:nvSpPr>
        <p:spPr>
          <a:xfrm>
            <a:off x="1118870" y="669925"/>
            <a:ext cx="3825240" cy="67691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4400" kern="0" spc="3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CONTENTS</a:t>
            </a:r>
            <a:endParaRPr lang="en-US" sz="1600" dirty="0"/>
          </a:p>
        </p:txBody>
      </p:sp>
      <p:sp>
        <p:nvSpPr>
          <p:cNvPr id="8" name="Shape 2"/>
          <p:cNvSpPr/>
          <p:nvPr/>
        </p:nvSpPr>
        <p:spPr>
          <a:xfrm>
            <a:off x="6254115" y="5627370"/>
            <a:ext cx="762000" cy="470535"/>
          </a:xfrm>
          <a:custGeom>
            <a:avLst/>
            <a:gdLst/>
            <a:ahLst/>
            <a:cxnLst/>
            <a:rect l="l" t="t" r="r" b="b"/>
            <a:pathLst>
              <a:path w="762000" h="470535">
                <a:moveTo>
                  <a:pt x="33924" y="16776"/>
                </a:moveTo>
                <a:cubicBezTo>
                  <a:pt x="33924" y="26077"/>
                  <a:pt x="26184" y="33618"/>
                  <a:pt x="16637" y="33618"/>
                </a:cubicBezTo>
                <a:cubicBezTo>
                  <a:pt x="7089" y="33618"/>
                  <a:pt x="-651" y="26077"/>
                  <a:pt x="-651" y="16776"/>
                </a:cubicBezTo>
                <a:cubicBezTo>
                  <a:pt x="-651" y="7475"/>
                  <a:pt x="7089" y="-66"/>
                  <a:pt x="16637" y="-66"/>
                </a:cubicBezTo>
                <a:cubicBezTo>
                  <a:pt x="26180" y="-70"/>
                  <a:pt x="33920" y="7463"/>
                  <a:pt x="33924" y="16760"/>
                </a:cubicBezTo>
                <a:cubicBezTo>
                  <a:pt x="33924" y="16766"/>
                  <a:pt x="33924" y="16771"/>
                  <a:pt x="33924" y="16776"/>
                </a:cubicBezTo>
                <a:close/>
                <a:moveTo>
                  <a:pt x="179548" y="16776"/>
                </a:moveTo>
                <a:cubicBezTo>
                  <a:pt x="179548" y="26077"/>
                  <a:pt x="171808" y="33618"/>
                  <a:pt x="162260" y="33618"/>
                </a:cubicBezTo>
                <a:cubicBezTo>
                  <a:pt x="152713" y="33618"/>
                  <a:pt x="144972" y="26077"/>
                  <a:pt x="144972" y="16776"/>
                </a:cubicBezTo>
                <a:cubicBezTo>
                  <a:pt x="144972" y="7475"/>
                  <a:pt x="152713" y="-66"/>
                  <a:pt x="162260" y="-66"/>
                </a:cubicBezTo>
                <a:cubicBezTo>
                  <a:pt x="171802" y="-55"/>
                  <a:pt x="179537" y="7479"/>
                  <a:pt x="179548" y="16776"/>
                </a:cubicBezTo>
                <a:close/>
                <a:moveTo>
                  <a:pt x="325131" y="16776"/>
                </a:moveTo>
                <a:cubicBezTo>
                  <a:pt x="325131" y="26077"/>
                  <a:pt x="317390" y="33618"/>
                  <a:pt x="307843" y="33618"/>
                </a:cubicBezTo>
                <a:cubicBezTo>
                  <a:pt x="298295" y="33618"/>
                  <a:pt x="290555" y="26077"/>
                  <a:pt x="290555" y="16776"/>
                </a:cubicBezTo>
                <a:cubicBezTo>
                  <a:pt x="290555" y="7475"/>
                  <a:pt x="298295" y="-66"/>
                  <a:pt x="307843" y="-66"/>
                </a:cubicBezTo>
                <a:cubicBezTo>
                  <a:pt x="317386" y="-70"/>
                  <a:pt x="325125" y="7463"/>
                  <a:pt x="325131" y="16760"/>
                </a:cubicBezTo>
                <a:cubicBezTo>
                  <a:pt x="325131" y="16766"/>
                  <a:pt x="325131" y="16771"/>
                  <a:pt x="325131" y="16776"/>
                </a:cubicBezTo>
                <a:close/>
                <a:moveTo>
                  <a:pt x="470754" y="16776"/>
                </a:moveTo>
                <a:cubicBezTo>
                  <a:pt x="470754" y="26077"/>
                  <a:pt x="463014" y="33618"/>
                  <a:pt x="453466" y="33618"/>
                </a:cubicBezTo>
                <a:cubicBezTo>
                  <a:pt x="443919" y="33618"/>
                  <a:pt x="436179" y="26077"/>
                  <a:pt x="436179" y="16776"/>
                </a:cubicBezTo>
                <a:cubicBezTo>
                  <a:pt x="436179" y="7475"/>
                  <a:pt x="443919" y="-66"/>
                  <a:pt x="453466" y="-66"/>
                </a:cubicBezTo>
                <a:cubicBezTo>
                  <a:pt x="463010" y="-70"/>
                  <a:pt x="470749" y="7463"/>
                  <a:pt x="470754" y="16760"/>
                </a:cubicBezTo>
                <a:cubicBezTo>
                  <a:pt x="470754" y="16766"/>
                  <a:pt x="470754" y="16771"/>
                  <a:pt x="470754" y="16776"/>
                </a:cubicBezTo>
                <a:close/>
                <a:moveTo>
                  <a:pt x="616377" y="16776"/>
                </a:moveTo>
                <a:cubicBezTo>
                  <a:pt x="616377" y="26077"/>
                  <a:pt x="608637" y="33618"/>
                  <a:pt x="599090" y="33618"/>
                </a:cubicBezTo>
                <a:cubicBezTo>
                  <a:pt x="589543" y="33618"/>
                  <a:pt x="581802" y="26077"/>
                  <a:pt x="581802" y="16776"/>
                </a:cubicBezTo>
                <a:cubicBezTo>
                  <a:pt x="581802" y="7475"/>
                  <a:pt x="589543" y="-66"/>
                  <a:pt x="599090" y="-66"/>
                </a:cubicBezTo>
                <a:cubicBezTo>
                  <a:pt x="608633" y="-70"/>
                  <a:pt x="616373" y="7463"/>
                  <a:pt x="616377" y="16760"/>
                </a:cubicBezTo>
                <a:cubicBezTo>
                  <a:pt x="616377" y="16766"/>
                  <a:pt x="616377" y="16771"/>
                  <a:pt x="616377" y="16776"/>
                </a:cubicBezTo>
                <a:close/>
                <a:moveTo>
                  <a:pt x="762000" y="16776"/>
                </a:moveTo>
                <a:cubicBezTo>
                  <a:pt x="762000" y="26077"/>
                  <a:pt x="754260" y="33618"/>
                  <a:pt x="744712" y="33618"/>
                </a:cubicBezTo>
                <a:cubicBezTo>
                  <a:pt x="735165" y="33618"/>
                  <a:pt x="727425" y="26077"/>
                  <a:pt x="727425" y="16776"/>
                </a:cubicBezTo>
                <a:cubicBezTo>
                  <a:pt x="727425" y="7475"/>
                  <a:pt x="735165" y="-66"/>
                  <a:pt x="744712" y="-66"/>
                </a:cubicBezTo>
                <a:cubicBezTo>
                  <a:pt x="754255" y="-55"/>
                  <a:pt x="761989" y="7479"/>
                  <a:pt x="762000" y="16776"/>
                </a:cubicBezTo>
                <a:close/>
                <a:moveTo>
                  <a:pt x="33924" y="126005"/>
                </a:moveTo>
                <a:cubicBezTo>
                  <a:pt x="33924" y="135307"/>
                  <a:pt x="26184" y="142847"/>
                  <a:pt x="16637" y="142847"/>
                </a:cubicBezTo>
                <a:cubicBezTo>
                  <a:pt x="7089" y="142847"/>
                  <a:pt x="-651" y="135307"/>
                  <a:pt x="-651" y="126005"/>
                </a:cubicBezTo>
                <a:cubicBezTo>
                  <a:pt x="-651" y="116704"/>
                  <a:pt x="7089" y="109164"/>
                  <a:pt x="16637" y="109164"/>
                </a:cubicBezTo>
                <a:cubicBezTo>
                  <a:pt x="26180" y="109159"/>
                  <a:pt x="33920" y="116693"/>
                  <a:pt x="33924" y="125990"/>
                </a:cubicBezTo>
                <a:cubicBezTo>
                  <a:pt x="33924" y="125995"/>
                  <a:pt x="33924" y="126000"/>
                  <a:pt x="33924" y="126005"/>
                </a:cubicBezTo>
                <a:close/>
                <a:moveTo>
                  <a:pt x="179548" y="126005"/>
                </a:moveTo>
                <a:cubicBezTo>
                  <a:pt x="179548" y="135307"/>
                  <a:pt x="171808" y="142847"/>
                  <a:pt x="162260" y="142847"/>
                </a:cubicBezTo>
                <a:cubicBezTo>
                  <a:pt x="152713" y="142847"/>
                  <a:pt x="144972" y="135307"/>
                  <a:pt x="144972" y="126005"/>
                </a:cubicBezTo>
                <a:cubicBezTo>
                  <a:pt x="144972" y="116704"/>
                  <a:pt x="152713" y="109164"/>
                  <a:pt x="162260" y="109164"/>
                </a:cubicBezTo>
                <a:cubicBezTo>
                  <a:pt x="171802" y="109175"/>
                  <a:pt x="179537" y="116708"/>
                  <a:pt x="179548" y="126005"/>
                </a:cubicBezTo>
                <a:close/>
                <a:moveTo>
                  <a:pt x="325131" y="126005"/>
                </a:moveTo>
                <a:cubicBezTo>
                  <a:pt x="325131" y="135307"/>
                  <a:pt x="317390" y="142847"/>
                  <a:pt x="307843" y="142847"/>
                </a:cubicBezTo>
                <a:cubicBezTo>
                  <a:pt x="298295" y="142847"/>
                  <a:pt x="290555" y="135307"/>
                  <a:pt x="290555" y="126005"/>
                </a:cubicBezTo>
                <a:cubicBezTo>
                  <a:pt x="290555" y="116704"/>
                  <a:pt x="298295" y="109164"/>
                  <a:pt x="307843" y="109164"/>
                </a:cubicBezTo>
                <a:cubicBezTo>
                  <a:pt x="317386" y="109159"/>
                  <a:pt x="325125" y="116693"/>
                  <a:pt x="325131" y="125990"/>
                </a:cubicBezTo>
                <a:cubicBezTo>
                  <a:pt x="325131" y="125995"/>
                  <a:pt x="325131" y="126000"/>
                  <a:pt x="325131" y="126005"/>
                </a:cubicBezTo>
                <a:close/>
                <a:moveTo>
                  <a:pt x="470754" y="126005"/>
                </a:moveTo>
                <a:cubicBezTo>
                  <a:pt x="470754" y="135307"/>
                  <a:pt x="463014" y="142847"/>
                  <a:pt x="453466" y="142847"/>
                </a:cubicBezTo>
                <a:cubicBezTo>
                  <a:pt x="443919" y="142847"/>
                  <a:pt x="436179" y="135307"/>
                  <a:pt x="436179" y="126005"/>
                </a:cubicBezTo>
                <a:cubicBezTo>
                  <a:pt x="436179" y="116704"/>
                  <a:pt x="443919" y="109164"/>
                  <a:pt x="453466" y="109164"/>
                </a:cubicBezTo>
                <a:cubicBezTo>
                  <a:pt x="463010" y="109159"/>
                  <a:pt x="470749" y="116693"/>
                  <a:pt x="470754" y="125990"/>
                </a:cubicBezTo>
                <a:cubicBezTo>
                  <a:pt x="470754" y="125995"/>
                  <a:pt x="470754" y="126000"/>
                  <a:pt x="470754" y="126005"/>
                </a:cubicBezTo>
                <a:close/>
                <a:moveTo>
                  <a:pt x="616377" y="126005"/>
                </a:moveTo>
                <a:cubicBezTo>
                  <a:pt x="616377" y="135307"/>
                  <a:pt x="608637" y="142847"/>
                  <a:pt x="599090" y="142847"/>
                </a:cubicBezTo>
                <a:cubicBezTo>
                  <a:pt x="589543" y="142847"/>
                  <a:pt x="581802" y="135307"/>
                  <a:pt x="581802" y="126005"/>
                </a:cubicBezTo>
                <a:cubicBezTo>
                  <a:pt x="581802" y="116704"/>
                  <a:pt x="589543" y="109164"/>
                  <a:pt x="599090" y="109164"/>
                </a:cubicBezTo>
                <a:cubicBezTo>
                  <a:pt x="608633" y="109159"/>
                  <a:pt x="616373" y="116693"/>
                  <a:pt x="616377" y="125990"/>
                </a:cubicBezTo>
                <a:cubicBezTo>
                  <a:pt x="616377" y="125995"/>
                  <a:pt x="616377" y="126000"/>
                  <a:pt x="616377" y="126005"/>
                </a:cubicBezTo>
                <a:close/>
                <a:moveTo>
                  <a:pt x="762000" y="126005"/>
                </a:moveTo>
                <a:cubicBezTo>
                  <a:pt x="762000" y="135307"/>
                  <a:pt x="754260" y="142847"/>
                  <a:pt x="744712" y="142847"/>
                </a:cubicBezTo>
                <a:cubicBezTo>
                  <a:pt x="735165" y="142847"/>
                  <a:pt x="727425" y="135307"/>
                  <a:pt x="727425" y="126005"/>
                </a:cubicBezTo>
                <a:cubicBezTo>
                  <a:pt x="727425" y="116704"/>
                  <a:pt x="735165" y="109164"/>
                  <a:pt x="744712" y="109164"/>
                </a:cubicBezTo>
                <a:cubicBezTo>
                  <a:pt x="754255" y="109175"/>
                  <a:pt x="761989" y="116708"/>
                  <a:pt x="762000" y="126005"/>
                </a:cubicBezTo>
                <a:close/>
                <a:moveTo>
                  <a:pt x="33924" y="235235"/>
                </a:moveTo>
                <a:cubicBezTo>
                  <a:pt x="33924" y="244536"/>
                  <a:pt x="26184" y="252076"/>
                  <a:pt x="16637" y="252076"/>
                </a:cubicBezTo>
                <a:cubicBezTo>
                  <a:pt x="7089" y="252076"/>
                  <a:pt x="-651" y="244536"/>
                  <a:pt x="-651" y="235235"/>
                </a:cubicBezTo>
                <a:cubicBezTo>
                  <a:pt x="-651" y="225933"/>
                  <a:pt x="7089" y="218393"/>
                  <a:pt x="16637" y="218393"/>
                </a:cubicBezTo>
                <a:cubicBezTo>
                  <a:pt x="26180" y="218388"/>
                  <a:pt x="33920" y="225921"/>
                  <a:pt x="33924" y="235218"/>
                </a:cubicBezTo>
                <a:cubicBezTo>
                  <a:pt x="33924" y="235224"/>
                  <a:pt x="33924" y="235229"/>
                  <a:pt x="33924" y="235235"/>
                </a:cubicBezTo>
                <a:close/>
                <a:moveTo>
                  <a:pt x="179548" y="235235"/>
                </a:moveTo>
                <a:cubicBezTo>
                  <a:pt x="179548" y="244536"/>
                  <a:pt x="171808" y="252076"/>
                  <a:pt x="162260" y="252076"/>
                </a:cubicBezTo>
                <a:cubicBezTo>
                  <a:pt x="152713" y="252076"/>
                  <a:pt x="144972" y="244536"/>
                  <a:pt x="144972" y="235235"/>
                </a:cubicBezTo>
                <a:cubicBezTo>
                  <a:pt x="144972" y="225933"/>
                  <a:pt x="152713" y="218393"/>
                  <a:pt x="162260" y="218393"/>
                </a:cubicBezTo>
                <a:cubicBezTo>
                  <a:pt x="171802" y="218404"/>
                  <a:pt x="179537" y="225938"/>
                  <a:pt x="179548" y="235235"/>
                </a:cubicBezTo>
                <a:close/>
                <a:moveTo>
                  <a:pt x="325131" y="235235"/>
                </a:moveTo>
                <a:cubicBezTo>
                  <a:pt x="325131" y="244536"/>
                  <a:pt x="317390" y="252076"/>
                  <a:pt x="307843" y="252076"/>
                </a:cubicBezTo>
                <a:cubicBezTo>
                  <a:pt x="298295" y="252076"/>
                  <a:pt x="290555" y="244536"/>
                  <a:pt x="290555" y="235235"/>
                </a:cubicBezTo>
                <a:cubicBezTo>
                  <a:pt x="290555" y="225933"/>
                  <a:pt x="298295" y="218393"/>
                  <a:pt x="307843" y="218393"/>
                </a:cubicBezTo>
                <a:cubicBezTo>
                  <a:pt x="317386" y="218388"/>
                  <a:pt x="325125" y="225921"/>
                  <a:pt x="325131" y="235218"/>
                </a:cubicBezTo>
                <a:cubicBezTo>
                  <a:pt x="325131" y="235224"/>
                  <a:pt x="325131" y="235229"/>
                  <a:pt x="325131" y="235235"/>
                </a:cubicBezTo>
                <a:close/>
                <a:moveTo>
                  <a:pt x="470754" y="235235"/>
                </a:moveTo>
                <a:cubicBezTo>
                  <a:pt x="470754" y="244536"/>
                  <a:pt x="463014" y="252076"/>
                  <a:pt x="453466" y="252076"/>
                </a:cubicBezTo>
                <a:cubicBezTo>
                  <a:pt x="443919" y="252076"/>
                  <a:pt x="436179" y="244536"/>
                  <a:pt x="436179" y="235235"/>
                </a:cubicBezTo>
                <a:cubicBezTo>
                  <a:pt x="436179" y="225933"/>
                  <a:pt x="443919" y="218393"/>
                  <a:pt x="453466" y="218393"/>
                </a:cubicBezTo>
                <a:cubicBezTo>
                  <a:pt x="463010" y="218388"/>
                  <a:pt x="470749" y="225921"/>
                  <a:pt x="470754" y="235218"/>
                </a:cubicBezTo>
                <a:cubicBezTo>
                  <a:pt x="470754" y="235224"/>
                  <a:pt x="470754" y="235229"/>
                  <a:pt x="470754" y="235235"/>
                </a:cubicBezTo>
                <a:close/>
                <a:moveTo>
                  <a:pt x="616377" y="235235"/>
                </a:moveTo>
                <a:cubicBezTo>
                  <a:pt x="616377" y="244536"/>
                  <a:pt x="608637" y="252076"/>
                  <a:pt x="599090" y="252076"/>
                </a:cubicBezTo>
                <a:cubicBezTo>
                  <a:pt x="589543" y="252076"/>
                  <a:pt x="581802" y="244536"/>
                  <a:pt x="581802" y="235235"/>
                </a:cubicBezTo>
                <a:cubicBezTo>
                  <a:pt x="581802" y="225933"/>
                  <a:pt x="589543" y="218393"/>
                  <a:pt x="599090" y="218393"/>
                </a:cubicBezTo>
                <a:cubicBezTo>
                  <a:pt x="608633" y="218388"/>
                  <a:pt x="616373" y="225921"/>
                  <a:pt x="616377" y="235218"/>
                </a:cubicBezTo>
                <a:cubicBezTo>
                  <a:pt x="616377" y="235224"/>
                  <a:pt x="616377" y="235229"/>
                  <a:pt x="616377" y="235235"/>
                </a:cubicBezTo>
                <a:close/>
                <a:moveTo>
                  <a:pt x="762000" y="235235"/>
                </a:moveTo>
                <a:cubicBezTo>
                  <a:pt x="762000" y="244536"/>
                  <a:pt x="754260" y="252076"/>
                  <a:pt x="744712" y="252076"/>
                </a:cubicBezTo>
                <a:cubicBezTo>
                  <a:pt x="735165" y="252076"/>
                  <a:pt x="727425" y="244536"/>
                  <a:pt x="727425" y="235235"/>
                </a:cubicBezTo>
                <a:cubicBezTo>
                  <a:pt x="727425" y="225933"/>
                  <a:pt x="735165" y="218393"/>
                  <a:pt x="744712" y="218393"/>
                </a:cubicBezTo>
                <a:cubicBezTo>
                  <a:pt x="754255" y="218404"/>
                  <a:pt x="761989" y="225938"/>
                  <a:pt x="762000" y="235235"/>
                </a:cubicBezTo>
                <a:close/>
                <a:moveTo>
                  <a:pt x="33924" y="344464"/>
                </a:moveTo>
                <a:cubicBezTo>
                  <a:pt x="33924" y="353765"/>
                  <a:pt x="26184" y="361306"/>
                  <a:pt x="16637" y="361306"/>
                </a:cubicBezTo>
                <a:cubicBezTo>
                  <a:pt x="7089" y="361306"/>
                  <a:pt x="-651" y="353765"/>
                  <a:pt x="-651" y="344464"/>
                </a:cubicBezTo>
                <a:cubicBezTo>
                  <a:pt x="-651" y="335162"/>
                  <a:pt x="7089" y="327622"/>
                  <a:pt x="16637" y="327622"/>
                </a:cubicBezTo>
                <a:cubicBezTo>
                  <a:pt x="26180" y="327618"/>
                  <a:pt x="33920" y="335151"/>
                  <a:pt x="33924" y="344448"/>
                </a:cubicBezTo>
                <a:cubicBezTo>
                  <a:pt x="33924" y="344454"/>
                  <a:pt x="33924" y="344459"/>
                  <a:pt x="33924" y="344464"/>
                </a:cubicBezTo>
                <a:close/>
                <a:moveTo>
                  <a:pt x="179548" y="344464"/>
                </a:moveTo>
                <a:cubicBezTo>
                  <a:pt x="179548" y="353765"/>
                  <a:pt x="171808" y="361306"/>
                  <a:pt x="162260" y="361306"/>
                </a:cubicBezTo>
                <a:cubicBezTo>
                  <a:pt x="152713" y="361306"/>
                  <a:pt x="144972" y="353765"/>
                  <a:pt x="144972" y="344464"/>
                </a:cubicBezTo>
                <a:cubicBezTo>
                  <a:pt x="144972" y="335162"/>
                  <a:pt x="152713" y="327622"/>
                  <a:pt x="162260" y="327622"/>
                </a:cubicBezTo>
                <a:cubicBezTo>
                  <a:pt x="171802" y="327633"/>
                  <a:pt x="179537" y="335167"/>
                  <a:pt x="179548" y="344464"/>
                </a:cubicBezTo>
                <a:close/>
                <a:moveTo>
                  <a:pt x="325131" y="344464"/>
                </a:moveTo>
                <a:cubicBezTo>
                  <a:pt x="325131" y="353765"/>
                  <a:pt x="317390" y="361306"/>
                  <a:pt x="307843" y="361306"/>
                </a:cubicBezTo>
                <a:cubicBezTo>
                  <a:pt x="298295" y="361306"/>
                  <a:pt x="290555" y="353765"/>
                  <a:pt x="290555" y="344464"/>
                </a:cubicBezTo>
                <a:cubicBezTo>
                  <a:pt x="290555" y="335162"/>
                  <a:pt x="298295" y="327622"/>
                  <a:pt x="307843" y="327622"/>
                </a:cubicBezTo>
                <a:cubicBezTo>
                  <a:pt x="317386" y="327618"/>
                  <a:pt x="325125" y="335151"/>
                  <a:pt x="325131" y="344448"/>
                </a:cubicBezTo>
                <a:cubicBezTo>
                  <a:pt x="325131" y="344454"/>
                  <a:pt x="325131" y="344459"/>
                  <a:pt x="325131" y="344464"/>
                </a:cubicBezTo>
                <a:close/>
                <a:moveTo>
                  <a:pt x="470754" y="344464"/>
                </a:moveTo>
                <a:cubicBezTo>
                  <a:pt x="470754" y="353765"/>
                  <a:pt x="463014" y="361306"/>
                  <a:pt x="453466" y="361306"/>
                </a:cubicBezTo>
                <a:cubicBezTo>
                  <a:pt x="443919" y="361306"/>
                  <a:pt x="436179" y="353765"/>
                  <a:pt x="436179" y="344464"/>
                </a:cubicBezTo>
                <a:cubicBezTo>
                  <a:pt x="436179" y="335162"/>
                  <a:pt x="443919" y="327622"/>
                  <a:pt x="453466" y="327622"/>
                </a:cubicBezTo>
                <a:cubicBezTo>
                  <a:pt x="463010" y="327618"/>
                  <a:pt x="470749" y="335151"/>
                  <a:pt x="470754" y="344448"/>
                </a:cubicBezTo>
                <a:cubicBezTo>
                  <a:pt x="470754" y="344454"/>
                  <a:pt x="470754" y="344459"/>
                  <a:pt x="470754" y="344464"/>
                </a:cubicBezTo>
                <a:close/>
                <a:moveTo>
                  <a:pt x="616377" y="344464"/>
                </a:moveTo>
                <a:cubicBezTo>
                  <a:pt x="616377" y="353765"/>
                  <a:pt x="608637" y="361306"/>
                  <a:pt x="599090" y="361306"/>
                </a:cubicBezTo>
                <a:cubicBezTo>
                  <a:pt x="589543" y="361306"/>
                  <a:pt x="581802" y="353765"/>
                  <a:pt x="581802" y="344464"/>
                </a:cubicBezTo>
                <a:cubicBezTo>
                  <a:pt x="581802" y="335162"/>
                  <a:pt x="589543" y="327622"/>
                  <a:pt x="599090" y="327622"/>
                </a:cubicBezTo>
                <a:cubicBezTo>
                  <a:pt x="608633" y="327618"/>
                  <a:pt x="616373" y="335151"/>
                  <a:pt x="616377" y="344448"/>
                </a:cubicBezTo>
                <a:cubicBezTo>
                  <a:pt x="616377" y="344454"/>
                  <a:pt x="616377" y="344459"/>
                  <a:pt x="616377" y="344464"/>
                </a:cubicBezTo>
                <a:close/>
                <a:moveTo>
                  <a:pt x="762000" y="344464"/>
                </a:moveTo>
                <a:cubicBezTo>
                  <a:pt x="762000" y="353765"/>
                  <a:pt x="754260" y="361306"/>
                  <a:pt x="744712" y="361306"/>
                </a:cubicBezTo>
                <a:cubicBezTo>
                  <a:pt x="735165" y="361306"/>
                  <a:pt x="727425" y="353765"/>
                  <a:pt x="727425" y="344464"/>
                </a:cubicBezTo>
                <a:cubicBezTo>
                  <a:pt x="727425" y="335162"/>
                  <a:pt x="735165" y="327622"/>
                  <a:pt x="744712" y="327622"/>
                </a:cubicBezTo>
                <a:cubicBezTo>
                  <a:pt x="754255" y="327633"/>
                  <a:pt x="761989" y="335167"/>
                  <a:pt x="762000" y="344464"/>
                </a:cubicBezTo>
                <a:close/>
                <a:moveTo>
                  <a:pt x="33924" y="453693"/>
                </a:moveTo>
                <a:cubicBezTo>
                  <a:pt x="33924" y="462995"/>
                  <a:pt x="26184" y="470535"/>
                  <a:pt x="16637" y="470535"/>
                </a:cubicBezTo>
                <a:cubicBezTo>
                  <a:pt x="7089" y="470535"/>
                  <a:pt x="-651" y="462995"/>
                  <a:pt x="-651" y="453693"/>
                </a:cubicBezTo>
                <a:cubicBezTo>
                  <a:pt x="-651" y="444392"/>
                  <a:pt x="7089" y="436852"/>
                  <a:pt x="16637" y="436852"/>
                </a:cubicBezTo>
                <a:cubicBezTo>
                  <a:pt x="26180" y="436847"/>
                  <a:pt x="33920" y="444380"/>
                  <a:pt x="33924" y="453677"/>
                </a:cubicBezTo>
                <a:cubicBezTo>
                  <a:pt x="33924" y="453682"/>
                  <a:pt x="33924" y="453687"/>
                  <a:pt x="33924" y="453693"/>
                </a:cubicBezTo>
                <a:close/>
                <a:moveTo>
                  <a:pt x="179548" y="453693"/>
                </a:moveTo>
                <a:cubicBezTo>
                  <a:pt x="179548" y="462995"/>
                  <a:pt x="171808" y="470535"/>
                  <a:pt x="162260" y="470535"/>
                </a:cubicBezTo>
                <a:cubicBezTo>
                  <a:pt x="152713" y="470535"/>
                  <a:pt x="144972" y="462995"/>
                  <a:pt x="144972" y="453693"/>
                </a:cubicBezTo>
                <a:cubicBezTo>
                  <a:pt x="144972" y="444392"/>
                  <a:pt x="152713" y="436852"/>
                  <a:pt x="162260" y="436852"/>
                </a:cubicBezTo>
                <a:cubicBezTo>
                  <a:pt x="171802" y="436862"/>
                  <a:pt x="179537" y="444396"/>
                  <a:pt x="179548" y="453693"/>
                </a:cubicBezTo>
                <a:close/>
                <a:moveTo>
                  <a:pt x="325131" y="453693"/>
                </a:moveTo>
                <a:cubicBezTo>
                  <a:pt x="325131" y="462995"/>
                  <a:pt x="317390" y="470535"/>
                  <a:pt x="307843" y="470535"/>
                </a:cubicBezTo>
                <a:cubicBezTo>
                  <a:pt x="298295" y="470535"/>
                  <a:pt x="290555" y="462995"/>
                  <a:pt x="290555" y="453693"/>
                </a:cubicBezTo>
                <a:cubicBezTo>
                  <a:pt x="290555" y="444392"/>
                  <a:pt x="298295" y="436852"/>
                  <a:pt x="307843" y="436852"/>
                </a:cubicBezTo>
                <a:cubicBezTo>
                  <a:pt x="317386" y="436847"/>
                  <a:pt x="325125" y="444380"/>
                  <a:pt x="325131" y="453677"/>
                </a:cubicBezTo>
                <a:cubicBezTo>
                  <a:pt x="325131" y="453682"/>
                  <a:pt x="325131" y="453687"/>
                  <a:pt x="325131" y="453693"/>
                </a:cubicBezTo>
                <a:close/>
                <a:moveTo>
                  <a:pt x="470754" y="453693"/>
                </a:moveTo>
                <a:cubicBezTo>
                  <a:pt x="470754" y="462995"/>
                  <a:pt x="463014" y="470535"/>
                  <a:pt x="453466" y="470535"/>
                </a:cubicBezTo>
                <a:cubicBezTo>
                  <a:pt x="443919" y="470535"/>
                  <a:pt x="436179" y="462995"/>
                  <a:pt x="436179" y="453693"/>
                </a:cubicBezTo>
                <a:cubicBezTo>
                  <a:pt x="436179" y="444392"/>
                  <a:pt x="443919" y="436852"/>
                  <a:pt x="453466" y="436852"/>
                </a:cubicBezTo>
                <a:cubicBezTo>
                  <a:pt x="463010" y="436847"/>
                  <a:pt x="470749" y="444380"/>
                  <a:pt x="470754" y="453677"/>
                </a:cubicBezTo>
                <a:cubicBezTo>
                  <a:pt x="470754" y="453682"/>
                  <a:pt x="470754" y="453687"/>
                  <a:pt x="470754" y="453693"/>
                </a:cubicBezTo>
                <a:close/>
                <a:moveTo>
                  <a:pt x="616377" y="453693"/>
                </a:moveTo>
                <a:cubicBezTo>
                  <a:pt x="616377" y="462995"/>
                  <a:pt x="608637" y="470535"/>
                  <a:pt x="599090" y="470535"/>
                </a:cubicBezTo>
                <a:cubicBezTo>
                  <a:pt x="589543" y="470535"/>
                  <a:pt x="581802" y="462995"/>
                  <a:pt x="581802" y="453693"/>
                </a:cubicBezTo>
                <a:cubicBezTo>
                  <a:pt x="581802" y="444392"/>
                  <a:pt x="589543" y="436852"/>
                  <a:pt x="599090" y="436852"/>
                </a:cubicBezTo>
                <a:cubicBezTo>
                  <a:pt x="608633" y="436847"/>
                  <a:pt x="616373" y="444380"/>
                  <a:pt x="616377" y="453677"/>
                </a:cubicBezTo>
                <a:cubicBezTo>
                  <a:pt x="616377" y="453682"/>
                  <a:pt x="616377" y="453687"/>
                  <a:pt x="616377" y="453693"/>
                </a:cubicBezTo>
                <a:close/>
                <a:moveTo>
                  <a:pt x="762000" y="453693"/>
                </a:moveTo>
                <a:cubicBezTo>
                  <a:pt x="762000" y="462995"/>
                  <a:pt x="754260" y="470535"/>
                  <a:pt x="744712" y="470535"/>
                </a:cubicBezTo>
                <a:cubicBezTo>
                  <a:pt x="735165" y="470535"/>
                  <a:pt x="727425" y="462995"/>
                  <a:pt x="727425" y="453693"/>
                </a:cubicBezTo>
                <a:cubicBezTo>
                  <a:pt x="727425" y="444392"/>
                  <a:pt x="735165" y="436852"/>
                  <a:pt x="744712" y="436852"/>
                </a:cubicBezTo>
                <a:cubicBezTo>
                  <a:pt x="754255" y="436862"/>
                  <a:pt x="761989" y="444396"/>
                  <a:pt x="762000" y="453693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9" name="Text 3"/>
          <p:cNvSpPr/>
          <p:nvPr/>
        </p:nvSpPr>
        <p:spPr>
          <a:xfrm>
            <a:off x="6254115" y="5627370"/>
            <a:ext cx="762000" cy="47053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0" name="Shape 4"/>
          <p:cNvSpPr/>
          <p:nvPr/>
        </p:nvSpPr>
        <p:spPr>
          <a:xfrm>
            <a:off x="7234025" y="1778923"/>
            <a:ext cx="878810" cy="279259"/>
          </a:xfrm>
          <a:custGeom>
            <a:avLst/>
            <a:gdLst/>
            <a:ahLst/>
            <a:cxnLst/>
            <a:rect l="l" t="t" r="r" b="b"/>
            <a:pathLst>
              <a:path w="878810" h="279259">
                <a:moveTo>
                  <a:pt x="192859" y="139265"/>
                </a:moveTo>
                <a:lnTo>
                  <a:pt x="54326" y="-101"/>
                </a:lnTo>
                <a:lnTo>
                  <a:pt x="-976" y="55587"/>
                </a:lnTo>
                <a:lnTo>
                  <a:pt x="43352" y="100198"/>
                </a:lnTo>
                <a:lnTo>
                  <a:pt x="78533" y="139582"/>
                </a:lnTo>
                <a:lnTo>
                  <a:pt x="43352" y="178953"/>
                </a:lnTo>
                <a:lnTo>
                  <a:pt x="-976" y="223565"/>
                </a:lnTo>
                <a:lnTo>
                  <a:pt x="54326" y="279259"/>
                </a:lnTo>
                <a:lnTo>
                  <a:pt x="192859" y="139893"/>
                </a:lnTo>
                <a:lnTo>
                  <a:pt x="192553" y="139576"/>
                </a:lnTo>
                <a:close/>
                <a:moveTo>
                  <a:pt x="421509" y="139265"/>
                </a:moveTo>
                <a:lnTo>
                  <a:pt x="282977" y="-101"/>
                </a:lnTo>
                <a:lnTo>
                  <a:pt x="227674" y="55587"/>
                </a:lnTo>
                <a:lnTo>
                  <a:pt x="272002" y="100198"/>
                </a:lnTo>
                <a:lnTo>
                  <a:pt x="307123" y="139582"/>
                </a:lnTo>
                <a:lnTo>
                  <a:pt x="272002" y="178953"/>
                </a:lnTo>
                <a:lnTo>
                  <a:pt x="227674" y="223565"/>
                </a:lnTo>
                <a:lnTo>
                  <a:pt x="282977" y="279259"/>
                </a:lnTo>
                <a:lnTo>
                  <a:pt x="421509" y="139893"/>
                </a:lnTo>
                <a:lnTo>
                  <a:pt x="421204" y="139576"/>
                </a:lnTo>
                <a:close/>
                <a:moveTo>
                  <a:pt x="650160" y="139265"/>
                </a:moveTo>
                <a:lnTo>
                  <a:pt x="511627" y="-101"/>
                </a:lnTo>
                <a:lnTo>
                  <a:pt x="456264" y="55587"/>
                </a:lnTo>
                <a:lnTo>
                  <a:pt x="500653" y="100198"/>
                </a:lnTo>
                <a:lnTo>
                  <a:pt x="535774" y="139582"/>
                </a:lnTo>
                <a:lnTo>
                  <a:pt x="500653" y="178953"/>
                </a:lnTo>
                <a:lnTo>
                  <a:pt x="456264" y="223565"/>
                </a:lnTo>
                <a:lnTo>
                  <a:pt x="511627" y="279259"/>
                </a:lnTo>
                <a:lnTo>
                  <a:pt x="650160" y="139893"/>
                </a:lnTo>
                <a:lnTo>
                  <a:pt x="649854" y="139576"/>
                </a:lnTo>
                <a:close/>
                <a:moveTo>
                  <a:pt x="878810" y="139265"/>
                </a:moveTo>
                <a:lnTo>
                  <a:pt x="740277" y="-101"/>
                </a:lnTo>
                <a:lnTo>
                  <a:pt x="684914" y="55587"/>
                </a:lnTo>
                <a:lnTo>
                  <a:pt x="729242" y="100198"/>
                </a:lnTo>
                <a:lnTo>
                  <a:pt x="764423" y="139582"/>
                </a:lnTo>
                <a:lnTo>
                  <a:pt x="729242" y="178953"/>
                </a:lnTo>
                <a:lnTo>
                  <a:pt x="684914" y="223565"/>
                </a:lnTo>
                <a:lnTo>
                  <a:pt x="740277" y="279259"/>
                </a:lnTo>
                <a:lnTo>
                  <a:pt x="878810" y="139893"/>
                </a:lnTo>
                <a:lnTo>
                  <a:pt x="878444" y="139576"/>
                </a:lnTo>
                <a:close/>
              </a:path>
            </a:pathLst>
          </a:custGeom>
          <a:solidFill>
            <a:srgbClr val="2142EF"/>
          </a:solidFill>
          <a:ln/>
        </p:spPr>
      </p:sp>
      <p:sp>
        <p:nvSpPr>
          <p:cNvPr id="11" name="Text 5"/>
          <p:cNvSpPr/>
          <p:nvPr/>
        </p:nvSpPr>
        <p:spPr>
          <a:xfrm>
            <a:off x="7234025" y="1778923"/>
            <a:ext cx="878810" cy="279259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2" name="Shape 6"/>
          <p:cNvSpPr/>
          <p:nvPr/>
        </p:nvSpPr>
        <p:spPr>
          <a:xfrm flipH="1">
            <a:off x="10442045" y="6147723"/>
            <a:ext cx="878810" cy="279259"/>
          </a:xfrm>
          <a:custGeom>
            <a:avLst/>
            <a:gdLst/>
            <a:ahLst/>
            <a:cxnLst/>
            <a:rect l="l" t="t" r="r" b="b"/>
            <a:pathLst>
              <a:path w="878810" h="279259">
                <a:moveTo>
                  <a:pt x="192859" y="139265"/>
                </a:moveTo>
                <a:lnTo>
                  <a:pt x="54326" y="-101"/>
                </a:lnTo>
                <a:lnTo>
                  <a:pt x="-976" y="55587"/>
                </a:lnTo>
                <a:lnTo>
                  <a:pt x="43352" y="100198"/>
                </a:lnTo>
                <a:lnTo>
                  <a:pt x="78533" y="139582"/>
                </a:lnTo>
                <a:lnTo>
                  <a:pt x="43352" y="178953"/>
                </a:lnTo>
                <a:lnTo>
                  <a:pt x="-976" y="223565"/>
                </a:lnTo>
                <a:lnTo>
                  <a:pt x="54326" y="279259"/>
                </a:lnTo>
                <a:lnTo>
                  <a:pt x="192859" y="139893"/>
                </a:lnTo>
                <a:lnTo>
                  <a:pt x="192553" y="139576"/>
                </a:lnTo>
                <a:close/>
                <a:moveTo>
                  <a:pt x="421509" y="139265"/>
                </a:moveTo>
                <a:lnTo>
                  <a:pt x="282977" y="-101"/>
                </a:lnTo>
                <a:lnTo>
                  <a:pt x="227674" y="55587"/>
                </a:lnTo>
                <a:lnTo>
                  <a:pt x="272002" y="100198"/>
                </a:lnTo>
                <a:lnTo>
                  <a:pt x="307123" y="139582"/>
                </a:lnTo>
                <a:lnTo>
                  <a:pt x="272002" y="178953"/>
                </a:lnTo>
                <a:lnTo>
                  <a:pt x="227674" y="223565"/>
                </a:lnTo>
                <a:lnTo>
                  <a:pt x="282977" y="279259"/>
                </a:lnTo>
                <a:lnTo>
                  <a:pt x="421509" y="139893"/>
                </a:lnTo>
                <a:lnTo>
                  <a:pt x="421204" y="139576"/>
                </a:lnTo>
                <a:close/>
                <a:moveTo>
                  <a:pt x="650160" y="139265"/>
                </a:moveTo>
                <a:lnTo>
                  <a:pt x="511627" y="-101"/>
                </a:lnTo>
                <a:lnTo>
                  <a:pt x="456264" y="55587"/>
                </a:lnTo>
                <a:lnTo>
                  <a:pt x="500653" y="100198"/>
                </a:lnTo>
                <a:lnTo>
                  <a:pt x="535774" y="139582"/>
                </a:lnTo>
                <a:lnTo>
                  <a:pt x="500653" y="178953"/>
                </a:lnTo>
                <a:lnTo>
                  <a:pt x="456264" y="223565"/>
                </a:lnTo>
                <a:lnTo>
                  <a:pt x="511627" y="279259"/>
                </a:lnTo>
                <a:lnTo>
                  <a:pt x="650160" y="139893"/>
                </a:lnTo>
                <a:lnTo>
                  <a:pt x="649854" y="139576"/>
                </a:lnTo>
                <a:close/>
                <a:moveTo>
                  <a:pt x="878810" y="139265"/>
                </a:moveTo>
                <a:lnTo>
                  <a:pt x="740277" y="-101"/>
                </a:lnTo>
                <a:lnTo>
                  <a:pt x="684914" y="55587"/>
                </a:lnTo>
                <a:lnTo>
                  <a:pt x="729242" y="100198"/>
                </a:lnTo>
                <a:lnTo>
                  <a:pt x="764423" y="139582"/>
                </a:lnTo>
                <a:lnTo>
                  <a:pt x="729242" y="178953"/>
                </a:lnTo>
                <a:lnTo>
                  <a:pt x="684914" y="223565"/>
                </a:lnTo>
                <a:lnTo>
                  <a:pt x="740277" y="279259"/>
                </a:lnTo>
                <a:lnTo>
                  <a:pt x="878810" y="139893"/>
                </a:lnTo>
                <a:lnTo>
                  <a:pt x="878444" y="139576"/>
                </a:lnTo>
                <a:close/>
              </a:path>
            </a:pathLst>
          </a:custGeom>
          <a:solidFill>
            <a:srgbClr val="2142EF"/>
          </a:solidFill>
          <a:ln/>
        </p:spPr>
      </p:sp>
      <p:sp>
        <p:nvSpPr>
          <p:cNvPr id="13" name="Text 7"/>
          <p:cNvSpPr/>
          <p:nvPr/>
        </p:nvSpPr>
        <p:spPr>
          <a:xfrm>
            <a:off x="10442045" y="6147723"/>
            <a:ext cx="878810" cy="279259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4" name="Text 8"/>
          <p:cNvSpPr/>
          <p:nvPr/>
        </p:nvSpPr>
        <p:spPr>
          <a:xfrm>
            <a:off x="1113155" y="2589848"/>
            <a:ext cx="490855" cy="49212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3200" dirty="0">
                <a:solidFill>
                  <a:srgbClr val="2142E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15" name="Text 9"/>
          <p:cNvSpPr/>
          <p:nvPr/>
        </p:nvSpPr>
        <p:spPr>
          <a:xfrm>
            <a:off x="1571943" y="2353310"/>
            <a:ext cx="4511040" cy="80518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ct val="180000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项目总览</a:t>
            </a:r>
            <a:endParaRPr lang="en-US" sz="1600" dirty="0"/>
          </a:p>
        </p:txBody>
      </p:sp>
      <p:sp>
        <p:nvSpPr>
          <p:cNvPr id="16" name="Text 10"/>
          <p:cNvSpPr/>
          <p:nvPr/>
        </p:nvSpPr>
        <p:spPr>
          <a:xfrm>
            <a:off x="1113155" y="3622040"/>
            <a:ext cx="559435" cy="49212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3200" dirty="0">
                <a:solidFill>
                  <a:srgbClr val="2142E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17" name="Text 11"/>
          <p:cNvSpPr/>
          <p:nvPr/>
        </p:nvSpPr>
        <p:spPr>
          <a:xfrm>
            <a:off x="1571943" y="3399790"/>
            <a:ext cx="4511040" cy="70294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ct val="180000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技术架构</a:t>
            </a:r>
            <a:endParaRPr lang="en-US" sz="1600" dirty="0"/>
          </a:p>
        </p:txBody>
      </p:sp>
      <p:sp>
        <p:nvSpPr>
          <p:cNvPr id="18" name="Text 12"/>
          <p:cNvSpPr/>
          <p:nvPr/>
        </p:nvSpPr>
        <p:spPr>
          <a:xfrm>
            <a:off x="1113155" y="4615180"/>
            <a:ext cx="560070" cy="5181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3200" dirty="0">
                <a:solidFill>
                  <a:srgbClr val="2142E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19" name="Text 13"/>
          <p:cNvSpPr/>
          <p:nvPr/>
        </p:nvSpPr>
        <p:spPr>
          <a:xfrm>
            <a:off x="1571943" y="4369435"/>
            <a:ext cx="4511040" cy="70294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ct val="180000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核心功能</a:t>
            </a:r>
            <a:endParaRPr lang="en-US" sz="1600" dirty="0"/>
          </a:p>
        </p:txBody>
      </p:sp>
      <p:sp>
        <p:nvSpPr>
          <p:cNvPr id="20" name="Text 14"/>
          <p:cNvSpPr/>
          <p:nvPr/>
        </p:nvSpPr>
        <p:spPr>
          <a:xfrm>
            <a:off x="1113155" y="5570855"/>
            <a:ext cx="560070" cy="5181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3200" dirty="0">
                <a:solidFill>
                  <a:srgbClr val="2142E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04</a:t>
            </a:r>
            <a:endParaRPr lang="en-US" sz="1600" dirty="0"/>
          </a:p>
        </p:txBody>
      </p:sp>
      <p:sp>
        <p:nvSpPr>
          <p:cNvPr id="21" name="Text 15"/>
          <p:cNvSpPr/>
          <p:nvPr/>
        </p:nvSpPr>
        <p:spPr>
          <a:xfrm>
            <a:off x="1562735" y="5506720"/>
            <a:ext cx="4511040" cy="54419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ct val="130000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业务流程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3">
            <a:alphaModFix amt="93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10-11-20:17:34-d3l4lngs8jdo4os5env0.png"/>
          <p:cNvPicPr>
            <a:picLocks noChangeAspect="1"/>
          </p:cNvPicPr>
          <p:nvPr/>
        </p:nvPicPr>
        <p:blipFill>
          <a:blip r:embed="rId4"/>
          <a:srcRect l="1285" r="1285"/>
          <a:stretch/>
        </p:blipFill>
        <p:spPr>
          <a:xfrm>
            <a:off x="0" y="0"/>
            <a:ext cx="12192635" cy="684466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358900" y="3599180"/>
            <a:ext cx="9475470" cy="68834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ctr">
              <a:lnSpc>
                <a:spcPct val="110000"/>
              </a:lnSpc>
              <a:buNone/>
            </a:pPr>
            <a:r>
              <a:rPr lang="en-US" sz="3200" dirty="0" err="1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业务流程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4684395" y="2165350"/>
            <a:ext cx="2824480" cy="143383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9600" dirty="0">
                <a:solidFill>
                  <a:srgbClr val="2142E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04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3863975" y="2806065"/>
            <a:ext cx="1303655" cy="414655"/>
          </a:xfrm>
          <a:custGeom>
            <a:avLst/>
            <a:gdLst/>
            <a:ahLst/>
            <a:cxnLst/>
            <a:rect l="l" t="t" r="r" b="b"/>
            <a:pathLst>
              <a:path w="1303655" h="414655">
                <a:moveTo>
                  <a:pt x="286093" y="206786"/>
                </a:moveTo>
                <a:lnTo>
                  <a:pt x="80589" y="-150"/>
                </a:lnTo>
                <a:lnTo>
                  <a:pt x="-1448" y="82538"/>
                </a:lnTo>
                <a:lnTo>
                  <a:pt x="64310" y="148778"/>
                </a:lnTo>
                <a:lnTo>
                  <a:pt x="116498" y="207257"/>
                </a:lnTo>
                <a:lnTo>
                  <a:pt x="64310" y="265717"/>
                </a:lnTo>
                <a:lnTo>
                  <a:pt x="-1448" y="331958"/>
                </a:lnTo>
                <a:lnTo>
                  <a:pt x="80589" y="414655"/>
                </a:lnTo>
                <a:lnTo>
                  <a:pt x="286093" y="207719"/>
                </a:lnTo>
                <a:lnTo>
                  <a:pt x="285640" y="207248"/>
                </a:lnTo>
                <a:close/>
                <a:moveTo>
                  <a:pt x="625280" y="206786"/>
                </a:moveTo>
                <a:lnTo>
                  <a:pt x="419777" y="-150"/>
                </a:lnTo>
                <a:lnTo>
                  <a:pt x="337739" y="82538"/>
                </a:lnTo>
                <a:lnTo>
                  <a:pt x="403497" y="148778"/>
                </a:lnTo>
                <a:lnTo>
                  <a:pt x="455597" y="207257"/>
                </a:lnTo>
                <a:lnTo>
                  <a:pt x="403497" y="265717"/>
                </a:lnTo>
                <a:lnTo>
                  <a:pt x="337739" y="331958"/>
                </a:lnTo>
                <a:lnTo>
                  <a:pt x="419777" y="414655"/>
                </a:lnTo>
                <a:lnTo>
                  <a:pt x="625280" y="207719"/>
                </a:lnTo>
                <a:lnTo>
                  <a:pt x="624827" y="207248"/>
                </a:lnTo>
                <a:close/>
                <a:moveTo>
                  <a:pt x="964468" y="206786"/>
                </a:moveTo>
                <a:lnTo>
                  <a:pt x="758964" y="-150"/>
                </a:lnTo>
                <a:lnTo>
                  <a:pt x="676836" y="82538"/>
                </a:lnTo>
                <a:lnTo>
                  <a:pt x="742685" y="148778"/>
                </a:lnTo>
                <a:lnTo>
                  <a:pt x="794784" y="207257"/>
                </a:lnTo>
                <a:lnTo>
                  <a:pt x="742685" y="265717"/>
                </a:lnTo>
                <a:lnTo>
                  <a:pt x="676836" y="331958"/>
                </a:lnTo>
                <a:lnTo>
                  <a:pt x="758964" y="414655"/>
                </a:lnTo>
                <a:lnTo>
                  <a:pt x="964468" y="207719"/>
                </a:lnTo>
                <a:lnTo>
                  <a:pt x="964015" y="207248"/>
                </a:lnTo>
                <a:close/>
                <a:moveTo>
                  <a:pt x="1303655" y="206786"/>
                </a:moveTo>
                <a:lnTo>
                  <a:pt x="1098151" y="-150"/>
                </a:lnTo>
                <a:lnTo>
                  <a:pt x="1016024" y="82538"/>
                </a:lnTo>
                <a:lnTo>
                  <a:pt x="1081781" y="148778"/>
                </a:lnTo>
                <a:lnTo>
                  <a:pt x="1133970" y="207257"/>
                </a:lnTo>
                <a:lnTo>
                  <a:pt x="1081781" y="265717"/>
                </a:lnTo>
                <a:lnTo>
                  <a:pt x="1016024" y="331958"/>
                </a:lnTo>
                <a:lnTo>
                  <a:pt x="1098151" y="414655"/>
                </a:lnTo>
                <a:lnTo>
                  <a:pt x="1303655" y="207719"/>
                </a:lnTo>
                <a:lnTo>
                  <a:pt x="1303111" y="207248"/>
                </a:lnTo>
                <a:close/>
              </a:path>
            </a:pathLst>
          </a:custGeom>
          <a:solidFill>
            <a:srgbClr val="2142EF"/>
          </a:solidFill>
          <a:ln/>
        </p:spPr>
      </p:sp>
      <p:sp>
        <p:nvSpPr>
          <p:cNvPr id="6" name="Text 3"/>
          <p:cNvSpPr/>
          <p:nvPr/>
        </p:nvSpPr>
        <p:spPr>
          <a:xfrm>
            <a:off x="3863975" y="2806065"/>
            <a:ext cx="1303655" cy="41465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 flipH="1">
            <a:off x="6957060" y="2806065"/>
            <a:ext cx="1303655" cy="414655"/>
          </a:xfrm>
          <a:custGeom>
            <a:avLst/>
            <a:gdLst/>
            <a:ahLst/>
            <a:cxnLst/>
            <a:rect l="l" t="t" r="r" b="b"/>
            <a:pathLst>
              <a:path w="1303655" h="414655">
                <a:moveTo>
                  <a:pt x="286093" y="206786"/>
                </a:moveTo>
                <a:lnTo>
                  <a:pt x="80589" y="-150"/>
                </a:lnTo>
                <a:lnTo>
                  <a:pt x="-1448" y="82538"/>
                </a:lnTo>
                <a:lnTo>
                  <a:pt x="64310" y="148778"/>
                </a:lnTo>
                <a:lnTo>
                  <a:pt x="116498" y="207257"/>
                </a:lnTo>
                <a:lnTo>
                  <a:pt x="64310" y="265717"/>
                </a:lnTo>
                <a:lnTo>
                  <a:pt x="-1448" y="331958"/>
                </a:lnTo>
                <a:lnTo>
                  <a:pt x="80589" y="414655"/>
                </a:lnTo>
                <a:lnTo>
                  <a:pt x="286093" y="207719"/>
                </a:lnTo>
                <a:lnTo>
                  <a:pt x="285640" y="207248"/>
                </a:lnTo>
                <a:close/>
                <a:moveTo>
                  <a:pt x="625280" y="206786"/>
                </a:moveTo>
                <a:lnTo>
                  <a:pt x="419777" y="-150"/>
                </a:lnTo>
                <a:lnTo>
                  <a:pt x="337739" y="82538"/>
                </a:lnTo>
                <a:lnTo>
                  <a:pt x="403497" y="148778"/>
                </a:lnTo>
                <a:lnTo>
                  <a:pt x="455597" y="207257"/>
                </a:lnTo>
                <a:lnTo>
                  <a:pt x="403497" y="265717"/>
                </a:lnTo>
                <a:lnTo>
                  <a:pt x="337739" y="331958"/>
                </a:lnTo>
                <a:lnTo>
                  <a:pt x="419777" y="414655"/>
                </a:lnTo>
                <a:lnTo>
                  <a:pt x="625280" y="207719"/>
                </a:lnTo>
                <a:lnTo>
                  <a:pt x="624827" y="207248"/>
                </a:lnTo>
                <a:close/>
                <a:moveTo>
                  <a:pt x="964468" y="206786"/>
                </a:moveTo>
                <a:lnTo>
                  <a:pt x="758964" y="-150"/>
                </a:lnTo>
                <a:lnTo>
                  <a:pt x="676836" y="82538"/>
                </a:lnTo>
                <a:lnTo>
                  <a:pt x="742685" y="148778"/>
                </a:lnTo>
                <a:lnTo>
                  <a:pt x="794784" y="207257"/>
                </a:lnTo>
                <a:lnTo>
                  <a:pt x="742685" y="265717"/>
                </a:lnTo>
                <a:lnTo>
                  <a:pt x="676836" y="331958"/>
                </a:lnTo>
                <a:lnTo>
                  <a:pt x="758964" y="414655"/>
                </a:lnTo>
                <a:lnTo>
                  <a:pt x="964468" y="207719"/>
                </a:lnTo>
                <a:lnTo>
                  <a:pt x="964015" y="207248"/>
                </a:lnTo>
                <a:close/>
                <a:moveTo>
                  <a:pt x="1303655" y="206786"/>
                </a:moveTo>
                <a:lnTo>
                  <a:pt x="1098151" y="-150"/>
                </a:lnTo>
                <a:lnTo>
                  <a:pt x="1016024" y="82538"/>
                </a:lnTo>
                <a:lnTo>
                  <a:pt x="1081781" y="148778"/>
                </a:lnTo>
                <a:lnTo>
                  <a:pt x="1133970" y="207257"/>
                </a:lnTo>
                <a:lnTo>
                  <a:pt x="1081781" y="265717"/>
                </a:lnTo>
                <a:lnTo>
                  <a:pt x="1016024" y="331958"/>
                </a:lnTo>
                <a:lnTo>
                  <a:pt x="1098151" y="414655"/>
                </a:lnTo>
                <a:lnTo>
                  <a:pt x="1303655" y="207719"/>
                </a:lnTo>
                <a:lnTo>
                  <a:pt x="1303111" y="207248"/>
                </a:lnTo>
                <a:close/>
              </a:path>
            </a:pathLst>
          </a:custGeom>
          <a:solidFill>
            <a:srgbClr val="2142EF"/>
          </a:solidFill>
          <a:ln/>
        </p:spPr>
      </p:sp>
      <p:sp>
        <p:nvSpPr>
          <p:cNvPr id="8" name="Text 5"/>
          <p:cNvSpPr/>
          <p:nvPr/>
        </p:nvSpPr>
        <p:spPr>
          <a:xfrm>
            <a:off x="6957060" y="2806065"/>
            <a:ext cx="1303655" cy="41465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690545" y="2082764"/>
            <a:ext cx="1141923" cy="723293"/>
          </a:xfrm>
          <a:custGeom>
            <a:avLst/>
            <a:gdLst/>
            <a:ahLst/>
            <a:cxnLst/>
            <a:rect l="l" t="t" r="r" b="b"/>
            <a:pathLst>
              <a:path w="1141923" h="723293">
                <a:moveTo>
                  <a:pt x="50838" y="25788"/>
                </a:moveTo>
                <a:cubicBezTo>
                  <a:pt x="50838" y="40086"/>
                  <a:pt x="39239" y="51676"/>
                  <a:pt x="24931" y="51676"/>
                </a:cubicBezTo>
                <a:cubicBezTo>
                  <a:pt x="10623" y="51676"/>
                  <a:pt x="-976" y="40086"/>
                  <a:pt x="-976" y="25788"/>
                </a:cubicBezTo>
                <a:cubicBezTo>
                  <a:pt x="-976" y="11490"/>
                  <a:pt x="10623" y="-101"/>
                  <a:pt x="24931" y="-101"/>
                </a:cubicBezTo>
                <a:cubicBezTo>
                  <a:pt x="39233" y="-108"/>
                  <a:pt x="50831" y="11473"/>
                  <a:pt x="50838" y="25763"/>
                </a:cubicBezTo>
                <a:cubicBezTo>
                  <a:pt x="50838" y="25772"/>
                  <a:pt x="50838" y="25780"/>
                  <a:pt x="50838" y="25788"/>
                </a:cubicBezTo>
                <a:close/>
                <a:moveTo>
                  <a:pt x="269068" y="25788"/>
                </a:moveTo>
                <a:cubicBezTo>
                  <a:pt x="269068" y="40086"/>
                  <a:pt x="257469" y="51676"/>
                  <a:pt x="243160" y="51676"/>
                </a:cubicBezTo>
                <a:cubicBezTo>
                  <a:pt x="228853" y="51676"/>
                  <a:pt x="217253" y="40086"/>
                  <a:pt x="217253" y="25788"/>
                </a:cubicBezTo>
                <a:cubicBezTo>
                  <a:pt x="217253" y="11490"/>
                  <a:pt x="228853" y="-101"/>
                  <a:pt x="243160" y="-101"/>
                </a:cubicBezTo>
                <a:cubicBezTo>
                  <a:pt x="257461" y="-84"/>
                  <a:pt x="269051" y="11497"/>
                  <a:pt x="269068" y="25788"/>
                </a:cubicBezTo>
                <a:close/>
                <a:moveTo>
                  <a:pt x="487237" y="25788"/>
                </a:moveTo>
                <a:cubicBezTo>
                  <a:pt x="487237" y="40086"/>
                  <a:pt x="475637" y="51676"/>
                  <a:pt x="461329" y="51676"/>
                </a:cubicBezTo>
                <a:cubicBezTo>
                  <a:pt x="447021" y="51676"/>
                  <a:pt x="435422" y="40086"/>
                  <a:pt x="435422" y="25788"/>
                </a:cubicBezTo>
                <a:cubicBezTo>
                  <a:pt x="435422" y="11490"/>
                  <a:pt x="447021" y="-101"/>
                  <a:pt x="461329" y="-101"/>
                </a:cubicBezTo>
                <a:cubicBezTo>
                  <a:pt x="475631" y="-108"/>
                  <a:pt x="487229" y="11473"/>
                  <a:pt x="487237" y="25763"/>
                </a:cubicBezTo>
                <a:cubicBezTo>
                  <a:pt x="487237" y="25772"/>
                  <a:pt x="487237" y="25780"/>
                  <a:pt x="487237" y="25788"/>
                </a:cubicBezTo>
                <a:close/>
                <a:moveTo>
                  <a:pt x="705466" y="25788"/>
                </a:moveTo>
                <a:cubicBezTo>
                  <a:pt x="705466" y="40086"/>
                  <a:pt x="693867" y="51676"/>
                  <a:pt x="679559" y="51676"/>
                </a:cubicBezTo>
                <a:cubicBezTo>
                  <a:pt x="665250" y="51676"/>
                  <a:pt x="653652" y="40086"/>
                  <a:pt x="653652" y="25788"/>
                </a:cubicBezTo>
                <a:cubicBezTo>
                  <a:pt x="653652" y="11490"/>
                  <a:pt x="665250" y="-101"/>
                  <a:pt x="679559" y="-101"/>
                </a:cubicBezTo>
                <a:cubicBezTo>
                  <a:pt x="693861" y="-108"/>
                  <a:pt x="705458" y="11473"/>
                  <a:pt x="705466" y="25763"/>
                </a:cubicBezTo>
                <a:cubicBezTo>
                  <a:pt x="705466" y="25772"/>
                  <a:pt x="705466" y="25780"/>
                  <a:pt x="705466" y="25788"/>
                </a:cubicBezTo>
                <a:close/>
                <a:moveTo>
                  <a:pt x="923695" y="25788"/>
                </a:moveTo>
                <a:cubicBezTo>
                  <a:pt x="923695" y="40086"/>
                  <a:pt x="912096" y="51676"/>
                  <a:pt x="897788" y="51676"/>
                </a:cubicBezTo>
                <a:cubicBezTo>
                  <a:pt x="883481" y="51676"/>
                  <a:pt x="871881" y="40086"/>
                  <a:pt x="871881" y="25788"/>
                </a:cubicBezTo>
                <a:cubicBezTo>
                  <a:pt x="871881" y="11490"/>
                  <a:pt x="883481" y="-101"/>
                  <a:pt x="897788" y="-101"/>
                </a:cubicBezTo>
                <a:cubicBezTo>
                  <a:pt x="912090" y="-108"/>
                  <a:pt x="923688" y="11473"/>
                  <a:pt x="923695" y="25763"/>
                </a:cubicBezTo>
                <a:cubicBezTo>
                  <a:pt x="923695" y="25772"/>
                  <a:pt x="923695" y="25780"/>
                  <a:pt x="923695" y="25788"/>
                </a:cubicBezTo>
                <a:close/>
                <a:moveTo>
                  <a:pt x="1141923" y="25788"/>
                </a:moveTo>
                <a:cubicBezTo>
                  <a:pt x="1141923" y="40086"/>
                  <a:pt x="1130324" y="51676"/>
                  <a:pt x="1116016" y="51676"/>
                </a:cubicBezTo>
                <a:cubicBezTo>
                  <a:pt x="1101708" y="51676"/>
                  <a:pt x="1090109" y="40086"/>
                  <a:pt x="1090109" y="25788"/>
                </a:cubicBezTo>
                <a:cubicBezTo>
                  <a:pt x="1090109" y="11490"/>
                  <a:pt x="1101708" y="-101"/>
                  <a:pt x="1116016" y="-101"/>
                </a:cubicBezTo>
                <a:cubicBezTo>
                  <a:pt x="1130316" y="-84"/>
                  <a:pt x="1141907" y="11497"/>
                  <a:pt x="1141923" y="25788"/>
                </a:cubicBezTo>
                <a:close/>
                <a:moveTo>
                  <a:pt x="50838" y="193692"/>
                </a:moveTo>
                <a:cubicBezTo>
                  <a:pt x="50838" y="207990"/>
                  <a:pt x="39239" y="219580"/>
                  <a:pt x="24931" y="219580"/>
                </a:cubicBezTo>
                <a:cubicBezTo>
                  <a:pt x="10623" y="219580"/>
                  <a:pt x="-976" y="207990"/>
                  <a:pt x="-976" y="193692"/>
                </a:cubicBezTo>
                <a:cubicBezTo>
                  <a:pt x="-976" y="179394"/>
                  <a:pt x="10623" y="167803"/>
                  <a:pt x="24931" y="167803"/>
                </a:cubicBezTo>
                <a:cubicBezTo>
                  <a:pt x="39233" y="167796"/>
                  <a:pt x="50831" y="179377"/>
                  <a:pt x="50838" y="193668"/>
                </a:cubicBezTo>
                <a:cubicBezTo>
                  <a:pt x="50838" y="193676"/>
                  <a:pt x="50838" y="193684"/>
                  <a:pt x="50838" y="193692"/>
                </a:cubicBezTo>
                <a:close/>
                <a:moveTo>
                  <a:pt x="269068" y="193692"/>
                </a:moveTo>
                <a:cubicBezTo>
                  <a:pt x="269068" y="207990"/>
                  <a:pt x="257469" y="219580"/>
                  <a:pt x="243160" y="219580"/>
                </a:cubicBezTo>
                <a:cubicBezTo>
                  <a:pt x="228853" y="219580"/>
                  <a:pt x="217253" y="207990"/>
                  <a:pt x="217253" y="193692"/>
                </a:cubicBezTo>
                <a:cubicBezTo>
                  <a:pt x="217253" y="179394"/>
                  <a:pt x="228853" y="167803"/>
                  <a:pt x="243160" y="167803"/>
                </a:cubicBezTo>
                <a:cubicBezTo>
                  <a:pt x="257461" y="167820"/>
                  <a:pt x="269051" y="179401"/>
                  <a:pt x="269068" y="193692"/>
                </a:cubicBezTo>
                <a:close/>
                <a:moveTo>
                  <a:pt x="487237" y="193692"/>
                </a:moveTo>
                <a:cubicBezTo>
                  <a:pt x="487237" y="207990"/>
                  <a:pt x="475637" y="219580"/>
                  <a:pt x="461329" y="219580"/>
                </a:cubicBezTo>
                <a:cubicBezTo>
                  <a:pt x="447021" y="219580"/>
                  <a:pt x="435422" y="207990"/>
                  <a:pt x="435422" y="193692"/>
                </a:cubicBezTo>
                <a:cubicBezTo>
                  <a:pt x="435422" y="179394"/>
                  <a:pt x="447021" y="167803"/>
                  <a:pt x="461329" y="167803"/>
                </a:cubicBezTo>
                <a:cubicBezTo>
                  <a:pt x="475631" y="167796"/>
                  <a:pt x="487229" y="179377"/>
                  <a:pt x="487237" y="193668"/>
                </a:cubicBezTo>
                <a:cubicBezTo>
                  <a:pt x="487237" y="193676"/>
                  <a:pt x="487237" y="193684"/>
                  <a:pt x="487237" y="193692"/>
                </a:cubicBezTo>
                <a:close/>
                <a:moveTo>
                  <a:pt x="705466" y="193692"/>
                </a:moveTo>
                <a:cubicBezTo>
                  <a:pt x="705466" y="207990"/>
                  <a:pt x="693867" y="219580"/>
                  <a:pt x="679559" y="219580"/>
                </a:cubicBezTo>
                <a:cubicBezTo>
                  <a:pt x="665250" y="219580"/>
                  <a:pt x="653652" y="207990"/>
                  <a:pt x="653652" y="193692"/>
                </a:cubicBezTo>
                <a:cubicBezTo>
                  <a:pt x="653652" y="179394"/>
                  <a:pt x="665250" y="167803"/>
                  <a:pt x="679559" y="167803"/>
                </a:cubicBezTo>
                <a:cubicBezTo>
                  <a:pt x="693861" y="167796"/>
                  <a:pt x="705458" y="179377"/>
                  <a:pt x="705466" y="193668"/>
                </a:cubicBezTo>
                <a:cubicBezTo>
                  <a:pt x="705466" y="193676"/>
                  <a:pt x="705466" y="193684"/>
                  <a:pt x="705466" y="193692"/>
                </a:cubicBezTo>
                <a:close/>
                <a:moveTo>
                  <a:pt x="923695" y="193692"/>
                </a:moveTo>
                <a:cubicBezTo>
                  <a:pt x="923695" y="207990"/>
                  <a:pt x="912096" y="219580"/>
                  <a:pt x="897788" y="219580"/>
                </a:cubicBezTo>
                <a:cubicBezTo>
                  <a:pt x="883481" y="219580"/>
                  <a:pt x="871881" y="207990"/>
                  <a:pt x="871881" y="193692"/>
                </a:cubicBezTo>
                <a:cubicBezTo>
                  <a:pt x="871881" y="179394"/>
                  <a:pt x="883481" y="167803"/>
                  <a:pt x="897788" y="167803"/>
                </a:cubicBezTo>
                <a:cubicBezTo>
                  <a:pt x="912090" y="167796"/>
                  <a:pt x="923688" y="179377"/>
                  <a:pt x="923695" y="193668"/>
                </a:cubicBezTo>
                <a:cubicBezTo>
                  <a:pt x="923695" y="193676"/>
                  <a:pt x="923695" y="193684"/>
                  <a:pt x="923695" y="193692"/>
                </a:cubicBezTo>
                <a:close/>
                <a:moveTo>
                  <a:pt x="1141923" y="193692"/>
                </a:moveTo>
                <a:cubicBezTo>
                  <a:pt x="1141923" y="207990"/>
                  <a:pt x="1130324" y="219580"/>
                  <a:pt x="1116016" y="219580"/>
                </a:cubicBezTo>
                <a:cubicBezTo>
                  <a:pt x="1101708" y="219580"/>
                  <a:pt x="1090109" y="207990"/>
                  <a:pt x="1090109" y="193692"/>
                </a:cubicBezTo>
                <a:cubicBezTo>
                  <a:pt x="1090109" y="179394"/>
                  <a:pt x="1101708" y="167803"/>
                  <a:pt x="1116016" y="167803"/>
                </a:cubicBezTo>
                <a:cubicBezTo>
                  <a:pt x="1130316" y="167820"/>
                  <a:pt x="1141907" y="179401"/>
                  <a:pt x="1141923" y="193692"/>
                </a:cubicBezTo>
                <a:close/>
                <a:moveTo>
                  <a:pt x="50838" y="361596"/>
                </a:moveTo>
                <a:cubicBezTo>
                  <a:pt x="50838" y="375894"/>
                  <a:pt x="39239" y="387485"/>
                  <a:pt x="24931" y="387485"/>
                </a:cubicBezTo>
                <a:cubicBezTo>
                  <a:pt x="10623" y="387485"/>
                  <a:pt x="-976" y="375894"/>
                  <a:pt x="-976" y="361596"/>
                </a:cubicBezTo>
                <a:cubicBezTo>
                  <a:pt x="-976" y="347298"/>
                  <a:pt x="10623" y="335707"/>
                  <a:pt x="24931" y="335707"/>
                </a:cubicBezTo>
                <a:cubicBezTo>
                  <a:pt x="39233" y="335700"/>
                  <a:pt x="50831" y="347280"/>
                  <a:pt x="50838" y="361571"/>
                </a:cubicBezTo>
                <a:cubicBezTo>
                  <a:pt x="50838" y="361579"/>
                  <a:pt x="50838" y="361588"/>
                  <a:pt x="50838" y="361596"/>
                </a:cubicBezTo>
                <a:close/>
                <a:moveTo>
                  <a:pt x="269068" y="361596"/>
                </a:moveTo>
                <a:cubicBezTo>
                  <a:pt x="269068" y="375894"/>
                  <a:pt x="257469" y="387485"/>
                  <a:pt x="243160" y="387485"/>
                </a:cubicBezTo>
                <a:cubicBezTo>
                  <a:pt x="228853" y="387485"/>
                  <a:pt x="217253" y="375894"/>
                  <a:pt x="217253" y="361596"/>
                </a:cubicBezTo>
                <a:cubicBezTo>
                  <a:pt x="217253" y="347298"/>
                  <a:pt x="228853" y="335707"/>
                  <a:pt x="243160" y="335707"/>
                </a:cubicBezTo>
                <a:cubicBezTo>
                  <a:pt x="257461" y="335724"/>
                  <a:pt x="269051" y="347305"/>
                  <a:pt x="269068" y="361596"/>
                </a:cubicBezTo>
                <a:close/>
                <a:moveTo>
                  <a:pt x="487237" y="361596"/>
                </a:moveTo>
                <a:cubicBezTo>
                  <a:pt x="487237" y="375894"/>
                  <a:pt x="475637" y="387485"/>
                  <a:pt x="461329" y="387485"/>
                </a:cubicBezTo>
                <a:cubicBezTo>
                  <a:pt x="447021" y="387485"/>
                  <a:pt x="435422" y="375894"/>
                  <a:pt x="435422" y="361596"/>
                </a:cubicBezTo>
                <a:cubicBezTo>
                  <a:pt x="435422" y="347298"/>
                  <a:pt x="447021" y="335707"/>
                  <a:pt x="461329" y="335707"/>
                </a:cubicBezTo>
                <a:cubicBezTo>
                  <a:pt x="475631" y="335700"/>
                  <a:pt x="487229" y="347280"/>
                  <a:pt x="487237" y="361571"/>
                </a:cubicBezTo>
                <a:cubicBezTo>
                  <a:pt x="487237" y="361579"/>
                  <a:pt x="487237" y="361588"/>
                  <a:pt x="487237" y="361596"/>
                </a:cubicBezTo>
                <a:close/>
                <a:moveTo>
                  <a:pt x="705466" y="361596"/>
                </a:moveTo>
                <a:cubicBezTo>
                  <a:pt x="705466" y="375894"/>
                  <a:pt x="693867" y="387485"/>
                  <a:pt x="679559" y="387485"/>
                </a:cubicBezTo>
                <a:cubicBezTo>
                  <a:pt x="665250" y="387485"/>
                  <a:pt x="653652" y="375894"/>
                  <a:pt x="653652" y="361596"/>
                </a:cubicBezTo>
                <a:cubicBezTo>
                  <a:pt x="653652" y="347298"/>
                  <a:pt x="665250" y="335707"/>
                  <a:pt x="679559" y="335707"/>
                </a:cubicBezTo>
                <a:cubicBezTo>
                  <a:pt x="693861" y="335700"/>
                  <a:pt x="705458" y="347280"/>
                  <a:pt x="705466" y="361571"/>
                </a:cubicBezTo>
                <a:cubicBezTo>
                  <a:pt x="705466" y="361579"/>
                  <a:pt x="705466" y="361588"/>
                  <a:pt x="705466" y="361596"/>
                </a:cubicBezTo>
                <a:close/>
                <a:moveTo>
                  <a:pt x="923695" y="361596"/>
                </a:moveTo>
                <a:cubicBezTo>
                  <a:pt x="923695" y="375894"/>
                  <a:pt x="912096" y="387485"/>
                  <a:pt x="897788" y="387485"/>
                </a:cubicBezTo>
                <a:cubicBezTo>
                  <a:pt x="883481" y="387485"/>
                  <a:pt x="871881" y="375894"/>
                  <a:pt x="871881" y="361596"/>
                </a:cubicBezTo>
                <a:cubicBezTo>
                  <a:pt x="871881" y="347298"/>
                  <a:pt x="883481" y="335707"/>
                  <a:pt x="897788" y="335707"/>
                </a:cubicBezTo>
                <a:cubicBezTo>
                  <a:pt x="912090" y="335700"/>
                  <a:pt x="923688" y="347280"/>
                  <a:pt x="923695" y="361571"/>
                </a:cubicBezTo>
                <a:cubicBezTo>
                  <a:pt x="923695" y="361579"/>
                  <a:pt x="923695" y="361588"/>
                  <a:pt x="923695" y="361596"/>
                </a:cubicBezTo>
                <a:close/>
                <a:moveTo>
                  <a:pt x="1141923" y="361596"/>
                </a:moveTo>
                <a:cubicBezTo>
                  <a:pt x="1141923" y="375894"/>
                  <a:pt x="1130324" y="387485"/>
                  <a:pt x="1116016" y="387485"/>
                </a:cubicBezTo>
                <a:cubicBezTo>
                  <a:pt x="1101708" y="387485"/>
                  <a:pt x="1090109" y="375894"/>
                  <a:pt x="1090109" y="361596"/>
                </a:cubicBezTo>
                <a:cubicBezTo>
                  <a:pt x="1090109" y="347298"/>
                  <a:pt x="1101708" y="335707"/>
                  <a:pt x="1116016" y="335707"/>
                </a:cubicBezTo>
                <a:cubicBezTo>
                  <a:pt x="1130316" y="335724"/>
                  <a:pt x="1141907" y="347305"/>
                  <a:pt x="1141923" y="361596"/>
                </a:cubicBezTo>
                <a:close/>
                <a:moveTo>
                  <a:pt x="50838" y="529500"/>
                </a:moveTo>
                <a:cubicBezTo>
                  <a:pt x="50838" y="543798"/>
                  <a:pt x="39239" y="555389"/>
                  <a:pt x="24931" y="555389"/>
                </a:cubicBezTo>
                <a:cubicBezTo>
                  <a:pt x="10623" y="555389"/>
                  <a:pt x="-976" y="543798"/>
                  <a:pt x="-976" y="529500"/>
                </a:cubicBezTo>
                <a:cubicBezTo>
                  <a:pt x="-976" y="515202"/>
                  <a:pt x="10623" y="503612"/>
                  <a:pt x="24931" y="503612"/>
                </a:cubicBezTo>
                <a:cubicBezTo>
                  <a:pt x="39233" y="503605"/>
                  <a:pt x="50831" y="515184"/>
                  <a:pt x="50838" y="529475"/>
                </a:cubicBezTo>
                <a:cubicBezTo>
                  <a:pt x="50838" y="529484"/>
                  <a:pt x="50838" y="529492"/>
                  <a:pt x="50838" y="529500"/>
                </a:cubicBezTo>
                <a:close/>
                <a:moveTo>
                  <a:pt x="269068" y="529500"/>
                </a:moveTo>
                <a:cubicBezTo>
                  <a:pt x="269068" y="543798"/>
                  <a:pt x="257469" y="555389"/>
                  <a:pt x="243160" y="555389"/>
                </a:cubicBezTo>
                <a:cubicBezTo>
                  <a:pt x="228853" y="555389"/>
                  <a:pt x="217253" y="543798"/>
                  <a:pt x="217253" y="529500"/>
                </a:cubicBezTo>
                <a:cubicBezTo>
                  <a:pt x="217253" y="515202"/>
                  <a:pt x="228853" y="503612"/>
                  <a:pt x="243160" y="503612"/>
                </a:cubicBezTo>
                <a:cubicBezTo>
                  <a:pt x="257461" y="503629"/>
                  <a:pt x="269051" y="515209"/>
                  <a:pt x="269068" y="529500"/>
                </a:cubicBezTo>
                <a:close/>
                <a:moveTo>
                  <a:pt x="487237" y="529500"/>
                </a:moveTo>
                <a:cubicBezTo>
                  <a:pt x="487237" y="543798"/>
                  <a:pt x="475637" y="555389"/>
                  <a:pt x="461329" y="555389"/>
                </a:cubicBezTo>
                <a:cubicBezTo>
                  <a:pt x="447021" y="555389"/>
                  <a:pt x="435422" y="543798"/>
                  <a:pt x="435422" y="529500"/>
                </a:cubicBezTo>
                <a:cubicBezTo>
                  <a:pt x="435422" y="515202"/>
                  <a:pt x="447021" y="503612"/>
                  <a:pt x="461329" y="503612"/>
                </a:cubicBezTo>
                <a:cubicBezTo>
                  <a:pt x="475631" y="503605"/>
                  <a:pt x="487229" y="515184"/>
                  <a:pt x="487237" y="529475"/>
                </a:cubicBezTo>
                <a:cubicBezTo>
                  <a:pt x="487237" y="529484"/>
                  <a:pt x="487237" y="529492"/>
                  <a:pt x="487237" y="529500"/>
                </a:cubicBezTo>
                <a:close/>
                <a:moveTo>
                  <a:pt x="705466" y="529500"/>
                </a:moveTo>
                <a:cubicBezTo>
                  <a:pt x="705466" y="543798"/>
                  <a:pt x="693867" y="555389"/>
                  <a:pt x="679559" y="555389"/>
                </a:cubicBezTo>
                <a:cubicBezTo>
                  <a:pt x="665250" y="555389"/>
                  <a:pt x="653652" y="543798"/>
                  <a:pt x="653652" y="529500"/>
                </a:cubicBezTo>
                <a:cubicBezTo>
                  <a:pt x="653652" y="515202"/>
                  <a:pt x="665250" y="503612"/>
                  <a:pt x="679559" y="503612"/>
                </a:cubicBezTo>
                <a:cubicBezTo>
                  <a:pt x="693861" y="503605"/>
                  <a:pt x="705458" y="515184"/>
                  <a:pt x="705466" y="529475"/>
                </a:cubicBezTo>
                <a:cubicBezTo>
                  <a:pt x="705466" y="529484"/>
                  <a:pt x="705466" y="529492"/>
                  <a:pt x="705466" y="529500"/>
                </a:cubicBezTo>
                <a:close/>
                <a:moveTo>
                  <a:pt x="923695" y="529500"/>
                </a:moveTo>
                <a:cubicBezTo>
                  <a:pt x="923695" y="543798"/>
                  <a:pt x="912096" y="555389"/>
                  <a:pt x="897788" y="555389"/>
                </a:cubicBezTo>
                <a:cubicBezTo>
                  <a:pt x="883481" y="555389"/>
                  <a:pt x="871881" y="543798"/>
                  <a:pt x="871881" y="529500"/>
                </a:cubicBezTo>
                <a:cubicBezTo>
                  <a:pt x="871881" y="515202"/>
                  <a:pt x="883481" y="503612"/>
                  <a:pt x="897788" y="503612"/>
                </a:cubicBezTo>
                <a:cubicBezTo>
                  <a:pt x="912090" y="503605"/>
                  <a:pt x="923688" y="515184"/>
                  <a:pt x="923695" y="529475"/>
                </a:cubicBezTo>
                <a:cubicBezTo>
                  <a:pt x="923695" y="529484"/>
                  <a:pt x="923695" y="529492"/>
                  <a:pt x="923695" y="529500"/>
                </a:cubicBezTo>
                <a:close/>
                <a:moveTo>
                  <a:pt x="1141923" y="529500"/>
                </a:moveTo>
                <a:cubicBezTo>
                  <a:pt x="1141923" y="543798"/>
                  <a:pt x="1130324" y="555389"/>
                  <a:pt x="1116016" y="555389"/>
                </a:cubicBezTo>
                <a:cubicBezTo>
                  <a:pt x="1101708" y="555389"/>
                  <a:pt x="1090109" y="543798"/>
                  <a:pt x="1090109" y="529500"/>
                </a:cubicBezTo>
                <a:cubicBezTo>
                  <a:pt x="1090109" y="515202"/>
                  <a:pt x="1101708" y="503612"/>
                  <a:pt x="1116016" y="503612"/>
                </a:cubicBezTo>
                <a:cubicBezTo>
                  <a:pt x="1130316" y="503629"/>
                  <a:pt x="1141907" y="515209"/>
                  <a:pt x="1141923" y="529500"/>
                </a:cubicBezTo>
                <a:close/>
                <a:moveTo>
                  <a:pt x="50838" y="697404"/>
                </a:moveTo>
                <a:cubicBezTo>
                  <a:pt x="50838" y="711702"/>
                  <a:pt x="39239" y="723293"/>
                  <a:pt x="24931" y="723293"/>
                </a:cubicBezTo>
                <a:cubicBezTo>
                  <a:pt x="10623" y="723293"/>
                  <a:pt x="-976" y="711702"/>
                  <a:pt x="-976" y="697404"/>
                </a:cubicBezTo>
                <a:cubicBezTo>
                  <a:pt x="-976" y="683106"/>
                  <a:pt x="10623" y="671516"/>
                  <a:pt x="24931" y="671516"/>
                </a:cubicBezTo>
                <a:cubicBezTo>
                  <a:pt x="39233" y="671509"/>
                  <a:pt x="50831" y="683088"/>
                  <a:pt x="50838" y="697379"/>
                </a:cubicBezTo>
                <a:cubicBezTo>
                  <a:pt x="50838" y="697387"/>
                  <a:pt x="50838" y="697395"/>
                  <a:pt x="50838" y="697404"/>
                </a:cubicBezTo>
                <a:close/>
                <a:moveTo>
                  <a:pt x="269068" y="697404"/>
                </a:moveTo>
                <a:cubicBezTo>
                  <a:pt x="269068" y="711702"/>
                  <a:pt x="257469" y="723293"/>
                  <a:pt x="243160" y="723293"/>
                </a:cubicBezTo>
                <a:cubicBezTo>
                  <a:pt x="228853" y="723293"/>
                  <a:pt x="217253" y="711702"/>
                  <a:pt x="217253" y="697404"/>
                </a:cubicBezTo>
                <a:cubicBezTo>
                  <a:pt x="217253" y="683106"/>
                  <a:pt x="228853" y="671516"/>
                  <a:pt x="243160" y="671516"/>
                </a:cubicBezTo>
                <a:cubicBezTo>
                  <a:pt x="257461" y="671532"/>
                  <a:pt x="269051" y="683113"/>
                  <a:pt x="269068" y="697404"/>
                </a:cubicBezTo>
                <a:close/>
                <a:moveTo>
                  <a:pt x="487237" y="697404"/>
                </a:moveTo>
                <a:cubicBezTo>
                  <a:pt x="487237" y="711702"/>
                  <a:pt x="475637" y="723293"/>
                  <a:pt x="461329" y="723293"/>
                </a:cubicBezTo>
                <a:cubicBezTo>
                  <a:pt x="447021" y="723293"/>
                  <a:pt x="435422" y="711702"/>
                  <a:pt x="435422" y="697404"/>
                </a:cubicBezTo>
                <a:cubicBezTo>
                  <a:pt x="435422" y="683106"/>
                  <a:pt x="447021" y="671516"/>
                  <a:pt x="461329" y="671516"/>
                </a:cubicBezTo>
                <a:cubicBezTo>
                  <a:pt x="475631" y="671509"/>
                  <a:pt x="487229" y="683088"/>
                  <a:pt x="487237" y="697379"/>
                </a:cubicBezTo>
                <a:cubicBezTo>
                  <a:pt x="487237" y="697387"/>
                  <a:pt x="487237" y="697395"/>
                  <a:pt x="487237" y="697404"/>
                </a:cubicBezTo>
                <a:close/>
                <a:moveTo>
                  <a:pt x="705466" y="697404"/>
                </a:moveTo>
                <a:cubicBezTo>
                  <a:pt x="705466" y="711702"/>
                  <a:pt x="693867" y="723293"/>
                  <a:pt x="679559" y="723293"/>
                </a:cubicBezTo>
                <a:cubicBezTo>
                  <a:pt x="665250" y="723293"/>
                  <a:pt x="653652" y="711702"/>
                  <a:pt x="653652" y="697404"/>
                </a:cubicBezTo>
                <a:cubicBezTo>
                  <a:pt x="653652" y="683106"/>
                  <a:pt x="665250" y="671516"/>
                  <a:pt x="679559" y="671516"/>
                </a:cubicBezTo>
                <a:cubicBezTo>
                  <a:pt x="693861" y="671509"/>
                  <a:pt x="705458" y="683088"/>
                  <a:pt x="705466" y="697379"/>
                </a:cubicBezTo>
                <a:cubicBezTo>
                  <a:pt x="705466" y="697387"/>
                  <a:pt x="705466" y="697395"/>
                  <a:pt x="705466" y="697404"/>
                </a:cubicBezTo>
                <a:close/>
                <a:moveTo>
                  <a:pt x="923695" y="697404"/>
                </a:moveTo>
                <a:cubicBezTo>
                  <a:pt x="923695" y="711702"/>
                  <a:pt x="912096" y="723293"/>
                  <a:pt x="897788" y="723293"/>
                </a:cubicBezTo>
                <a:cubicBezTo>
                  <a:pt x="883481" y="723293"/>
                  <a:pt x="871881" y="711702"/>
                  <a:pt x="871881" y="697404"/>
                </a:cubicBezTo>
                <a:cubicBezTo>
                  <a:pt x="871881" y="683106"/>
                  <a:pt x="883481" y="671516"/>
                  <a:pt x="897788" y="671516"/>
                </a:cubicBezTo>
                <a:cubicBezTo>
                  <a:pt x="912090" y="671509"/>
                  <a:pt x="923688" y="683088"/>
                  <a:pt x="923695" y="697379"/>
                </a:cubicBezTo>
                <a:cubicBezTo>
                  <a:pt x="923695" y="697387"/>
                  <a:pt x="923695" y="697395"/>
                  <a:pt x="923695" y="697404"/>
                </a:cubicBezTo>
                <a:close/>
                <a:moveTo>
                  <a:pt x="1141923" y="697404"/>
                </a:moveTo>
                <a:cubicBezTo>
                  <a:pt x="1141923" y="711702"/>
                  <a:pt x="1130324" y="723293"/>
                  <a:pt x="1116016" y="723293"/>
                </a:cubicBezTo>
                <a:cubicBezTo>
                  <a:pt x="1101708" y="723293"/>
                  <a:pt x="1090109" y="711702"/>
                  <a:pt x="1090109" y="697404"/>
                </a:cubicBezTo>
                <a:cubicBezTo>
                  <a:pt x="1090109" y="683106"/>
                  <a:pt x="1101708" y="671516"/>
                  <a:pt x="1116016" y="671516"/>
                </a:cubicBezTo>
                <a:cubicBezTo>
                  <a:pt x="1130316" y="671532"/>
                  <a:pt x="1141907" y="683113"/>
                  <a:pt x="1141923" y="697404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10" name="Text 7"/>
          <p:cNvSpPr/>
          <p:nvPr/>
        </p:nvSpPr>
        <p:spPr>
          <a:xfrm>
            <a:off x="690545" y="2082764"/>
            <a:ext cx="1141923" cy="723293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10703860" y="3916644"/>
            <a:ext cx="1141923" cy="723293"/>
          </a:xfrm>
          <a:custGeom>
            <a:avLst/>
            <a:gdLst/>
            <a:ahLst/>
            <a:cxnLst/>
            <a:rect l="l" t="t" r="r" b="b"/>
            <a:pathLst>
              <a:path w="1141923" h="723293">
                <a:moveTo>
                  <a:pt x="50838" y="25788"/>
                </a:moveTo>
                <a:cubicBezTo>
                  <a:pt x="50838" y="40086"/>
                  <a:pt x="39239" y="51676"/>
                  <a:pt x="24931" y="51676"/>
                </a:cubicBezTo>
                <a:cubicBezTo>
                  <a:pt x="10623" y="51676"/>
                  <a:pt x="-976" y="40086"/>
                  <a:pt x="-976" y="25788"/>
                </a:cubicBezTo>
                <a:cubicBezTo>
                  <a:pt x="-976" y="11490"/>
                  <a:pt x="10623" y="-101"/>
                  <a:pt x="24931" y="-101"/>
                </a:cubicBezTo>
                <a:cubicBezTo>
                  <a:pt x="39233" y="-108"/>
                  <a:pt x="50831" y="11473"/>
                  <a:pt x="50838" y="25763"/>
                </a:cubicBezTo>
                <a:cubicBezTo>
                  <a:pt x="50838" y="25772"/>
                  <a:pt x="50838" y="25780"/>
                  <a:pt x="50838" y="25788"/>
                </a:cubicBezTo>
                <a:close/>
                <a:moveTo>
                  <a:pt x="269068" y="25788"/>
                </a:moveTo>
                <a:cubicBezTo>
                  <a:pt x="269068" y="40086"/>
                  <a:pt x="257469" y="51676"/>
                  <a:pt x="243160" y="51676"/>
                </a:cubicBezTo>
                <a:cubicBezTo>
                  <a:pt x="228853" y="51676"/>
                  <a:pt x="217253" y="40086"/>
                  <a:pt x="217253" y="25788"/>
                </a:cubicBezTo>
                <a:cubicBezTo>
                  <a:pt x="217253" y="11490"/>
                  <a:pt x="228853" y="-101"/>
                  <a:pt x="243160" y="-101"/>
                </a:cubicBezTo>
                <a:cubicBezTo>
                  <a:pt x="257461" y="-84"/>
                  <a:pt x="269051" y="11497"/>
                  <a:pt x="269068" y="25788"/>
                </a:cubicBezTo>
                <a:close/>
                <a:moveTo>
                  <a:pt x="487237" y="25788"/>
                </a:moveTo>
                <a:cubicBezTo>
                  <a:pt x="487237" y="40086"/>
                  <a:pt x="475637" y="51676"/>
                  <a:pt x="461329" y="51676"/>
                </a:cubicBezTo>
                <a:cubicBezTo>
                  <a:pt x="447021" y="51676"/>
                  <a:pt x="435422" y="40086"/>
                  <a:pt x="435422" y="25788"/>
                </a:cubicBezTo>
                <a:cubicBezTo>
                  <a:pt x="435422" y="11490"/>
                  <a:pt x="447021" y="-101"/>
                  <a:pt x="461329" y="-101"/>
                </a:cubicBezTo>
                <a:cubicBezTo>
                  <a:pt x="475631" y="-108"/>
                  <a:pt x="487229" y="11473"/>
                  <a:pt x="487237" y="25763"/>
                </a:cubicBezTo>
                <a:cubicBezTo>
                  <a:pt x="487237" y="25772"/>
                  <a:pt x="487237" y="25780"/>
                  <a:pt x="487237" y="25788"/>
                </a:cubicBezTo>
                <a:close/>
                <a:moveTo>
                  <a:pt x="705466" y="25788"/>
                </a:moveTo>
                <a:cubicBezTo>
                  <a:pt x="705466" y="40086"/>
                  <a:pt x="693867" y="51676"/>
                  <a:pt x="679559" y="51676"/>
                </a:cubicBezTo>
                <a:cubicBezTo>
                  <a:pt x="665250" y="51676"/>
                  <a:pt x="653652" y="40086"/>
                  <a:pt x="653652" y="25788"/>
                </a:cubicBezTo>
                <a:cubicBezTo>
                  <a:pt x="653652" y="11490"/>
                  <a:pt x="665250" y="-101"/>
                  <a:pt x="679559" y="-101"/>
                </a:cubicBezTo>
                <a:cubicBezTo>
                  <a:pt x="693861" y="-108"/>
                  <a:pt x="705458" y="11473"/>
                  <a:pt x="705466" y="25763"/>
                </a:cubicBezTo>
                <a:cubicBezTo>
                  <a:pt x="705466" y="25772"/>
                  <a:pt x="705466" y="25780"/>
                  <a:pt x="705466" y="25788"/>
                </a:cubicBezTo>
                <a:close/>
                <a:moveTo>
                  <a:pt x="923695" y="25788"/>
                </a:moveTo>
                <a:cubicBezTo>
                  <a:pt x="923695" y="40086"/>
                  <a:pt x="912096" y="51676"/>
                  <a:pt x="897788" y="51676"/>
                </a:cubicBezTo>
                <a:cubicBezTo>
                  <a:pt x="883481" y="51676"/>
                  <a:pt x="871881" y="40086"/>
                  <a:pt x="871881" y="25788"/>
                </a:cubicBezTo>
                <a:cubicBezTo>
                  <a:pt x="871881" y="11490"/>
                  <a:pt x="883481" y="-101"/>
                  <a:pt x="897788" y="-101"/>
                </a:cubicBezTo>
                <a:cubicBezTo>
                  <a:pt x="912090" y="-108"/>
                  <a:pt x="923688" y="11473"/>
                  <a:pt x="923695" y="25763"/>
                </a:cubicBezTo>
                <a:cubicBezTo>
                  <a:pt x="923695" y="25772"/>
                  <a:pt x="923695" y="25780"/>
                  <a:pt x="923695" y="25788"/>
                </a:cubicBezTo>
                <a:close/>
                <a:moveTo>
                  <a:pt x="1141923" y="25788"/>
                </a:moveTo>
                <a:cubicBezTo>
                  <a:pt x="1141923" y="40086"/>
                  <a:pt x="1130324" y="51676"/>
                  <a:pt x="1116016" y="51676"/>
                </a:cubicBezTo>
                <a:cubicBezTo>
                  <a:pt x="1101708" y="51676"/>
                  <a:pt x="1090109" y="40086"/>
                  <a:pt x="1090109" y="25788"/>
                </a:cubicBezTo>
                <a:cubicBezTo>
                  <a:pt x="1090109" y="11490"/>
                  <a:pt x="1101708" y="-101"/>
                  <a:pt x="1116016" y="-101"/>
                </a:cubicBezTo>
                <a:cubicBezTo>
                  <a:pt x="1130316" y="-84"/>
                  <a:pt x="1141907" y="11497"/>
                  <a:pt x="1141923" y="25788"/>
                </a:cubicBezTo>
                <a:close/>
                <a:moveTo>
                  <a:pt x="50838" y="193692"/>
                </a:moveTo>
                <a:cubicBezTo>
                  <a:pt x="50838" y="207990"/>
                  <a:pt x="39239" y="219580"/>
                  <a:pt x="24931" y="219580"/>
                </a:cubicBezTo>
                <a:cubicBezTo>
                  <a:pt x="10623" y="219580"/>
                  <a:pt x="-976" y="207990"/>
                  <a:pt x="-976" y="193692"/>
                </a:cubicBezTo>
                <a:cubicBezTo>
                  <a:pt x="-976" y="179394"/>
                  <a:pt x="10623" y="167803"/>
                  <a:pt x="24931" y="167803"/>
                </a:cubicBezTo>
                <a:cubicBezTo>
                  <a:pt x="39233" y="167796"/>
                  <a:pt x="50831" y="179377"/>
                  <a:pt x="50838" y="193668"/>
                </a:cubicBezTo>
                <a:cubicBezTo>
                  <a:pt x="50838" y="193676"/>
                  <a:pt x="50838" y="193684"/>
                  <a:pt x="50838" y="193692"/>
                </a:cubicBezTo>
                <a:close/>
                <a:moveTo>
                  <a:pt x="269068" y="193692"/>
                </a:moveTo>
                <a:cubicBezTo>
                  <a:pt x="269068" y="207990"/>
                  <a:pt x="257469" y="219580"/>
                  <a:pt x="243160" y="219580"/>
                </a:cubicBezTo>
                <a:cubicBezTo>
                  <a:pt x="228853" y="219580"/>
                  <a:pt x="217253" y="207990"/>
                  <a:pt x="217253" y="193692"/>
                </a:cubicBezTo>
                <a:cubicBezTo>
                  <a:pt x="217253" y="179394"/>
                  <a:pt x="228853" y="167803"/>
                  <a:pt x="243160" y="167803"/>
                </a:cubicBezTo>
                <a:cubicBezTo>
                  <a:pt x="257461" y="167820"/>
                  <a:pt x="269051" y="179401"/>
                  <a:pt x="269068" y="193692"/>
                </a:cubicBezTo>
                <a:close/>
                <a:moveTo>
                  <a:pt x="487237" y="193692"/>
                </a:moveTo>
                <a:cubicBezTo>
                  <a:pt x="487237" y="207990"/>
                  <a:pt x="475637" y="219580"/>
                  <a:pt x="461329" y="219580"/>
                </a:cubicBezTo>
                <a:cubicBezTo>
                  <a:pt x="447021" y="219580"/>
                  <a:pt x="435422" y="207990"/>
                  <a:pt x="435422" y="193692"/>
                </a:cubicBezTo>
                <a:cubicBezTo>
                  <a:pt x="435422" y="179394"/>
                  <a:pt x="447021" y="167803"/>
                  <a:pt x="461329" y="167803"/>
                </a:cubicBezTo>
                <a:cubicBezTo>
                  <a:pt x="475631" y="167796"/>
                  <a:pt x="487229" y="179377"/>
                  <a:pt x="487237" y="193668"/>
                </a:cubicBezTo>
                <a:cubicBezTo>
                  <a:pt x="487237" y="193676"/>
                  <a:pt x="487237" y="193684"/>
                  <a:pt x="487237" y="193692"/>
                </a:cubicBezTo>
                <a:close/>
                <a:moveTo>
                  <a:pt x="705466" y="193692"/>
                </a:moveTo>
                <a:cubicBezTo>
                  <a:pt x="705466" y="207990"/>
                  <a:pt x="693867" y="219580"/>
                  <a:pt x="679559" y="219580"/>
                </a:cubicBezTo>
                <a:cubicBezTo>
                  <a:pt x="665250" y="219580"/>
                  <a:pt x="653652" y="207990"/>
                  <a:pt x="653652" y="193692"/>
                </a:cubicBezTo>
                <a:cubicBezTo>
                  <a:pt x="653652" y="179394"/>
                  <a:pt x="665250" y="167803"/>
                  <a:pt x="679559" y="167803"/>
                </a:cubicBezTo>
                <a:cubicBezTo>
                  <a:pt x="693861" y="167796"/>
                  <a:pt x="705458" y="179377"/>
                  <a:pt x="705466" y="193668"/>
                </a:cubicBezTo>
                <a:cubicBezTo>
                  <a:pt x="705466" y="193676"/>
                  <a:pt x="705466" y="193684"/>
                  <a:pt x="705466" y="193692"/>
                </a:cubicBezTo>
                <a:close/>
                <a:moveTo>
                  <a:pt x="923695" y="193692"/>
                </a:moveTo>
                <a:cubicBezTo>
                  <a:pt x="923695" y="207990"/>
                  <a:pt x="912096" y="219580"/>
                  <a:pt x="897788" y="219580"/>
                </a:cubicBezTo>
                <a:cubicBezTo>
                  <a:pt x="883481" y="219580"/>
                  <a:pt x="871881" y="207990"/>
                  <a:pt x="871881" y="193692"/>
                </a:cubicBezTo>
                <a:cubicBezTo>
                  <a:pt x="871881" y="179394"/>
                  <a:pt x="883481" y="167803"/>
                  <a:pt x="897788" y="167803"/>
                </a:cubicBezTo>
                <a:cubicBezTo>
                  <a:pt x="912090" y="167796"/>
                  <a:pt x="923688" y="179377"/>
                  <a:pt x="923695" y="193668"/>
                </a:cubicBezTo>
                <a:cubicBezTo>
                  <a:pt x="923695" y="193676"/>
                  <a:pt x="923695" y="193684"/>
                  <a:pt x="923695" y="193692"/>
                </a:cubicBezTo>
                <a:close/>
                <a:moveTo>
                  <a:pt x="1141923" y="193692"/>
                </a:moveTo>
                <a:cubicBezTo>
                  <a:pt x="1141923" y="207990"/>
                  <a:pt x="1130324" y="219580"/>
                  <a:pt x="1116016" y="219580"/>
                </a:cubicBezTo>
                <a:cubicBezTo>
                  <a:pt x="1101708" y="219580"/>
                  <a:pt x="1090109" y="207990"/>
                  <a:pt x="1090109" y="193692"/>
                </a:cubicBezTo>
                <a:cubicBezTo>
                  <a:pt x="1090109" y="179394"/>
                  <a:pt x="1101708" y="167803"/>
                  <a:pt x="1116016" y="167803"/>
                </a:cubicBezTo>
                <a:cubicBezTo>
                  <a:pt x="1130316" y="167820"/>
                  <a:pt x="1141907" y="179401"/>
                  <a:pt x="1141923" y="193692"/>
                </a:cubicBezTo>
                <a:close/>
                <a:moveTo>
                  <a:pt x="50838" y="361596"/>
                </a:moveTo>
                <a:cubicBezTo>
                  <a:pt x="50838" y="375894"/>
                  <a:pt x="39239" y="387485"/>
                  <a:pt x="24931" y="387485"/>
                </a:cubicBezTo>
                <a:cubicBezTo>
                  <a:pt x="10623" y="387485"/>
                  <a:pt x="-976" y="375894"/>
                  <a:pt x="-976" y="361596"/>
                </a:cubicBezTo>
                <a:cubicBezTo>
                  <a:pt x="-976" y="347298"/>
                  <a:pt x="10623" y="335707"/>
                  <a:pt x="24931" y="335707"/>
                </a:cubicBezTo>
                <a:cubicBezTo>
                  <a:pt x="39233" y="335700"/>
                  <a:pt x="50831" y="347280"/>
                  <a:pt x="50838" y="361571"/>
                </a:cubicBezTo>
                <a:cubicBezTo>
                  <a:pt x="50838" y="361579"/>
                  <a:pt x="50838" y="361588"/>
                  <a:pt x="50838" y="361596"/>
                </a:cubicBezTo>
                <a:close/>
                <a:moveTo>
                  <a:pt x="269068" y="361596"/>
                </a:moveTo>
                <a:cubicBezTo>
                  <a:pt x="269068" y="375894"/>
                  <a:pt x="257469" y="387485"/>
                  <a:pt x="243160" y="387485"/>
                </a:cubicBezTo>
                <a:cubicBezTo>
                  <a:pt x="228853" y="387485"/>
                  <a:pt x="217253" y="375894"/>
                  <a:pt x="217253" y="361596"/>
                </a:cubicBezTo>
                <a:cubicBezTo>
                  <a:pt x="217253" y="347298"/>
                  <a:pt x="228853" y="335707"/>
                  <a:pt x="243160" y="335707"/>
                </a:cubicBezTo>
                <a:cubicBezTo>
                  <a:pt x="257461" y="335724"/>
                  <a:pt x="269051" y="347305"/>
                  <a:pt x="269068" y="361596"/>
                </a:cubicBezTo>
                <a:close/>
                <a:moveTo>
                  <a:pt x="487237" y="361596"/>
                </a:moveTo>
                <a:cubicBezTo>
                  <a:pt x="487237" y="375894"/>
                  <a:pt x="475637" y="387485"/>
                  <a:pt x="461329" y="387485"/>
                </a:cubicBezTo>
                <a:cubicBezTo>
                  <a:pt x="447021" y="387485"/>
                  <a:pt x="435422" y="375894"/>
                  <a:pt x="435422" y="361596"/>
                </a:cubicBezTo>
                <a:cubicBezTo>
                  <a:pt x="435422" y="347298"/>
                  <a:pt x="447021" y="335707"/>
                  <a:pt x="461329" y="335707"/>
                </a:cubicBezTo>
                <a:cubicBezTo>
                  <a:pt x="475631" y="335700"/>
                  <a:pt x="487229" y="347280"/>
                  <a:pt x="487237" y="361571"/>
                </a:cubicBezTo>
                <a:cubicBezTo>
                  <a:pt x="487237" y="361579"/>
                  <a:pt x="487237" y="361588"/>
                  <a:pt x="487237" y="361596"/>
                </a:cubicBezTo>
                <a:close/>
                <a:moveTo>
                  <a:pt x="705466" y="361596"/>
                </a:moveTo>
                <a:cubicBezTo>
                  <a:pt x="705466" y="375894"/>
                  <a:pt x="693867" y="387485"/>
                  <a:pt x="679559" y="387485"/>
                </a:cubicBezTo>
                <a:cubicBezTo>
                  <a:pt x="665250" y="387485"/>
                  <a:pt x="653652" y="375894"/>
                  <a:pt x="653652" y="361596"/>
                </a:cubicBezTo>
                <a:cubicBezTo>
                  <a:pt x="653652" y="347298"/>
                  <a:pt x="665250" y="335707"/>
                  <a:pt x="679559" y="335707"/>
                </a:cubicBezTo>
                <a:cubicBezTo>
                  <a:pt x="693861" y="335700"/>
                  <a:pt x="705458" y="347280"/>
                  <a:pt x="705466" y="361571"/>
                </a:cubicBezTo>
                <a:cubicBezTo>
                  <a:pt x="705466" y="361579"/>
                  <a:pt x="705466" y="361588"/>
                  <a:pt x="705466" y="361596"/>
                </a:cubicBezTo>
                <a:close/>
                <a:moveTo>
                  <a:pt x="923695" y="361596"/>
                </a:moveTo>
                <a:cubicBezTo>
                  <a:pt x="923695" y="375894"/>
                  <a:pt x="912096" y="387485"/>
                  <a:pt x="897788" y="387485"/>
                </a:cubicBezTo>
                <a:cubicBezTo>
                  <a:pt x="883481" y="387485"/>
                  <a:pt x="871881" y="375894"/>
                  <a:pt x="871881" y="361596"/>
                </a:cubicBezTo>
                <a:cubicBezTo>
                  <a:pt x="871881" y="347298"/>
                  <a:pt x="883481" y="335707"/>
                  <a:pt x="897788" y="335707"/>
                </a:cubicBezTo>
                <a:cubicBezTo>
                  <a:pt x="912090" y="335700"/>
                  <a:pt x="923688" y="347280"/>
                  <a:pt x="923695" y="361571"/>
                </a:cubicBezTo>
                <a:cubicBezTo>
                  <a:pt x="923695" y="361579"/>
                  <a:pt x="923695" y="361588"/>
                  <a:pt x="923695" y="361596"/>
                </a:cubicBezTo>
                <a:close/>
                <a:moveTo>
                  <a:pt x="1141923" y="361596"/>
                </a:moveTo>
                <a:cubicBezTo>
                  <a:pt x="1141923" y="375894"/>
                  <a:pt x="1130324" y="387485"/>
                  <a:pt x="1116016" y="387485"/>
                </a:cubicBezTo>
                <a:cubicBezTo>
                  <a:pt x="1101708" y="387485"/>
                  <a:pt x="1090109" y="375894"/>
                  <a:pt x="1090109" y="361596"/>
                </a:cubicBezTo>
                <a:cubicBezTo>
                  <a:pt x="1090109" y="347298"/>
                  <a:pt x="1101708" y="335707"/>
                  <a:pt x="1116016" y="335707"/>
                </a:cubicBezTo>
                <a:cubicBezTo>
                  <a:pt x="1130316" y="335724"/>
                  <a:pt x="1141907" y="347305"/>
                  <a:pt x="1141923" y="361596"/>
                </a:cubicBezTo>
                <a:close/>
                <a:moveTo>
                  <a:pt x="50838" y="529500"/>
                </a:moveTo>
                <a:cubicBezTo>
                  <a:pt x="50838" y="543798"/>
                  <a:pt x="39239" y="555389"/>
                  <a:pt x="24931" y="555389"/>
                </a:cubicBezTo>
                <a:cubicBezTo>
                  <a:pt x="10623" y="555389"/>
                  <a:pt x="-976" y="543798"/>
                  <a:pt x="-976" y="529500"/>
                </a:cubicBezTo>
                <a:cubicBezTo>
                  <a:pt x="-976" y="515202"/>
                  <a:pt x="10623" y="503612"/>
                  <a:pt x="24931" y="503612"/>
                </a:cubicBezTo>
                <a:cubicBezTo>
                  <a:pt x="39233" y="503605"/>
                  <a:pt x="50831" y="515184"/>
                  <a:pt x="50838" y="529475"/>
                </a:cubicBezTo>
                <a:cubicBezTo>
                  <a:pt x="50838" y="529484"/>
                  <a:pt x="50838" y="529492"/>
                  <a:pt x="50838" y="529500"/>
                </a:cubicBezTo>
                <a:close/>
                <a:moveTo>
                  <a:pt x="269068" y="529500"/>
                </a:moveTo>
                <a:cubicBezTo>
                  <a:pt x="269068" y="543798"/>
                  <a:pt x="257469" y="555389"/>
                  <a:pt x="243160" y="555389"/>
                </a:cubicBezTo>
                <a:cubicBezTo>
                  <a:pt x="228853" y="555389"/>
                  <a:pt x="217253" y="543798"/>
                  <a:pt x="217253" y="529500"/>
                </a:cubicBezTo>
                <a:cubicBezTo>
                  <a:pt x="217253" y="515202"/>
                  <a:pt x="228853" y="503612"/>
                  <a:pt x="243160" y="503612"/>
                </a:cubicBezTo>
                <a:cubicBezTo>
                  <a:pt x="257461" y="503629"/>
                  <a:pt x="269051" y="515209"/>
                  <a:pt x="269068" y="529500"/>
                </a:cubicBezTo>
                <a:close/>
                <a:moveTo>
                  <a:pt x="487237" y="529500"/>
                </a:moveTo>
                <a:cubicBezTo>
                  <a:pt x="487237" y="543798"/>
                  <a:pt x="475637" y="555389"/>
                  <a:pt x="461329" y="555389"/>
                </a:cubicBezTo>
                <a:cubicBezTo>
                  <a:pt x="447021" y="555389"/>
                  <a:pt x="435422" y="543798"/>
                  <a:pt x="435422" y="529500"/>
                </a:cubicBezTo>
                <a:cubicBezTo>
                  <a:pt x="435422" y="515202"/>
                  <a:pt x="447021" y="503612"/>
                  <a:pt x="461329" y="503612"/>
                </a:cubicBezTo>
                <a:cubicBezTo>
                  <a:pt x="475631" y="503605"/>
                  <a:pt x="487229" y="515184"/>
                  <a:pt x="487237" y="529475"/>
                </a:cubicBezTo>
                <a:cubicBezTo>
                  <a:pt x="487237" y="529484"/>
                  <a:pt x="487237" y="529492"/>
                  <a:pt x="487237" y="529500"/>
                </a:cubicBezTo>
                <a:close/>
                <a:moveTo>
                  <a:pt x="705466" y="529500"/>
                </a:moveTo>
                <a:cubicBezTo>
                  <a:pt x="705466" y="543798"/>
                  <a:pt x="693867" y="555389"/>
                  <a:pt x="679559" y="555389"/>
                </a:cubicBezTo>
                <a:cubicBezTo>
                  <a:pt x="665250" y="555389"/>
                  <a:pt x="653652" y="543798"/>
                  <a:pt x="653652" y="529500"/>
                </a:cubicBezTo>
                <a:cubicBezTo>
                  <a:pt x="653652" y="515202"/>
                  <a:pt x="665250" y="503612"/>
                  <a:pt x="679559" y="503612"/>
                </a:cubicBezTo>
                <a:cubicBezTo>
                  <a:pt x="693861" y="503605"/>
                  <a:pt x="705458" y="515184"/>
                  <a:pt x="705466" y="529475"/>
                </a:cubicBezTo>
                <a:cubicBezTo>
                  <a:pt x="705466" y="529484"/>
                  <a:pt x="705466" y="529492"/>
                  <a:pt x="705466" y="529500"/>
                </a:cubicBezTo>
                <a:close/>
                <a:moveTo>
                  <a:pt x="923695" y="529500"/>
                </a:moveTo>
                <a:cubicBezTo>
                  <a:pt x="923695" y="543798"/>
                  <a:pt x="912096" y="555389"/>
                  <a:pt x="897788" y="555389"/>
                </a:cubicBezTo>
                <a:cubicBezTo>
                  <a:pt x="883481" y="555389"/>
                  <a:pt x="871881" y="543798"/>
                  <a:pt x="871881" y="529500"/>
                </a:cubicBezTo>
                <a:cubicBezTo>
                  <a:pt x="871881" y="515202"/>
                  <a:pt x="883481" y="503612"/>
                  <a:pt x="897788" y="503612"/>
                </a:cubicBezTo>
                <a:cubicBezTo>
                  <a:pt x="912090" y="503605"/>
                  <a:pt x="923688" y="515184"/>
                  <a:pt x="923695" y="529475"/>
                </a:cubicBezTo>
                <a:cubicBezTo>
                  <a:pt x="923695" y="529484"/>
                  <a:pt x="923695" y="529492"/>
                  <a:pt x="923695" y="529500"/>
                </a:cubicBezTo>
                <a:close/>
                <a:moveTo>
                  <a:pt x="1141923" y="529500"/>
                </a:moveTo>
                <a:cubicBezTo>
                  <a:pt x="1141923" y="543798"/>
                  <a:pt x="1130324" y="555389"/>
                  <a:pt x="1116016" y="555389"/>
                </a:cubicBezTo>
                <a:cubicBezTo>
                  <a:pt x="1101708" y="555389"/>
                  <a:pt x="1090109" y="543798"/>
                  <a:pt x="1090109" y="529500"/>
                </a:cubicBezTo>
                <a:cubicBezTo>
                  <a:pt x="1090109" y="515202"/>
                  <a:pt x="1101708" y="503612"/>
                  <a:pt x="1116016" y="503612"/>
                </a:cubicBezTo>
                <a:cubicBezTo>
                  <a:pt x="1130316" y="503629"/>
                  <a:pt x="1141907" y="515209"/>
                  <a:pt x="1141923" y="529500"/>
                </a:cubicBezTo>
                <a:close/>
                <a:moveTo>
                  <a:pt x="50838" y="697404"/>
                </a:moveTo>
                <a:cubicBezTo>
                  <a:pt x="50838" y="711702"/>
                  <a:pt x="39239" y="723293"/>
                  <a:pt x="24931" y="723293"/>
                </a:cubicBezTo>
                <a:cubicBezTo>
                  <a:pt x="10623" y="723293"/>
                  <a:pt x="-976" y="711702"/>
                  <a:pt x="-976" y="697404"/>
                </a:cubicBezTo>
                <a:cubicBezTo>
                  <a:pt x="-976" y="683106"/>
                  <a:pt x="10623" y="671516"/>
                  <a:pt x="24931" y="671516"/>
                </a:cubicBezTo>
                <a:cubicBezTo>
                  <a:pt x="39233" y="671509"/>
                  <a:pt x="50831" y="683088"/>
                  <a:pt x="50838" y="697379"/>
                </a:cubicBezTo>
                <a:cubicBezTo>
                  <a:pt x="50838" y="697387"/>
                  <a:pt x="50838" y="697395"/>
                  <a:pt x="50838" y="697404"/>
                </a:cubicBezTo>
                <a:close/>
                <a:moveTo>
                  <a:pt x="269068" y="697404"/>
                </a:moveTo>
                <a:cubicBezTo>
                  <a:pt x="269068" y="711702"/>
                  <a:pt x="257469" y="723293"/>
                  <a:pt x="243160" y="723293"/>
                </a:cubicBezTo>
                <a:cubicBezTo>
                  <a:pt x="228853" y="723293"/>
                  <a:pt x="217253" y="711702"/>
                  <a:pt x="217253" y="697404"/>
                </a:cubicBezTo>
                <a:cubicBezTo>
                  <a:pt x="217253" y="683106"/>
                  <a:pt x="228853" y="671516"/>
                  <a:pt x="243160" y="671516"/>
                </a:cubicBezTo>
                <a:cubicBezTo>
                  <a:pt x="257461" y="671532"/>
                  <a:pt x="269051" y="683113"/>
                  <a:pt x="269068" y="697404"/>
                </a:cubicBezTo>
                <a:close/>
                <a:moveTo>
                  <a:pt x="487237" y="697404"/>
                </a:moveTo>
                <a:cubicBezTo>
                  <a:pt x="487237" y="711702"/>
                  <a:pt x="475637" y="723293"/>
                  <a:pt x="461329" y="723293"/>
                </a:cubicBezTo>
                <a:cubicBezTo>
                  <a:pt x="447021" y="723293"/>
                  <a:pt x="435422" y="711702"/>
                  <a:pt x="435422" y="697404"/>
                </a:cubicBezTo>
                <a:cubicBezTo>
                  <a:pt x="435422" y="683106"/>
                  <a:pt x="447021" y="671516"/>
                  <a:pt x="461329" y="671516"/>
                </a:cubicBezTo>
                <a:cubicBezTo>
                  <a:pt x="475631" y="671509"/>
                  <a:pt x="487229" y="683088"/>
                  <a:pt x="487237" y="697379"/>
                </a:cubicBezTo>
                <a:cubicBezTo>
                  <a:pt x="487237" y="697387"/>
                  <a:pt x="487237" y="697395"/>
                  <a:pt x="487237" y="697404"/>
                </a:cubicBezTo>
                <a:close/>
                <a:moveTo>
                  <a:pt x="705466" y="697404"/>
                </a:moveTo>
                <a:cubicBezTo>
                  <a:pt x="705466" y="711702"/>
                  <a:pt x="693867" y="723293"/>
                  <a:pt x="679559" y="723293"/>
                </a:cubicBezTo>
                <a:cubicBezTo>
                  <a:pt x="665250" y="723293"/>
                  <a:pt x="653652" y="711702"/>
                  <a:pt x="653652" y="697404"/>
                </a:cubicBezTo>
                <a:cubicBezTo>
                  <a:pt x="653652" y="683106"/>
                  <a:pt x="665250" y="671516"/>
                  <a:pt x="679559" y="671516"/>
                </a:cubicBezTo>
                <a:cubicBezTo>
                  <a:pt x="693861" y="671509"/>
                  <a:pt x="705458" y="683088"/>
                  <a:pt x="705466" y="697379"/>
                </a:cubicBezTo>
                <a:cubicBezTo>
                  <a:pt x="705466" y="697387"/>
                  <a:pt x="705466" y="697395"/>
                  <a:pt x="705466" y="697404"/>
                </a:cubicBezTo>
                <a:close/>
                <a:moveTo>
                  <a:pt x="923695" y="697404"/>
                </a:moveTo>
                <a:cubicBezTo>
                  <a:pt x="923695" y="711702"/>
                  <a:pt x="912096" y="723293"/>
                  <a:pt x="897788" y="723293"/>
                </a:cubicBezTo>
                <a:cubicBezTo>
                  <a:pt x="883481" y="723293"/>
                  <a:pt x="871881" y="711702"/>
                  <a:pt x="871881" y="697404"/>
                </a:cubicBezTo>
                <a:cubicBezTo>
                  <a:pt x="871881" y="683106"/>
                  <a:pt x="883481" y="671516"/>
                  <a:pt x="897788" y="671516"/>
                </a:cubicBezTo>
                <a:cubicBezTo>
                  <a:pt x="912090" y="671509"/>
                  <a:pt x="923688" y="683088"/>
                  <a:pt x="923695" y="697379"/>
                </a:cubicBezTo>
                <a:cubicBezTo>
                  <a:pt x="923695" y="697387"/>
                  <a:pt x="923695" y="697395"/>
                  <a:pt x="923695" y="697404"/>
                </a:cubicBezTo>
                <a:close/>
                <a:moveTo>
                  <a:pt x="1141923" y="697404"/>
                </a:moveTo>
                <a:cubicBezTo>
                  <a:pt x="1141923" y="711702"/>
                  <a:pt x="1130324" y="723293"/>
                  <a:pt x="1116016" y="723293"/>
                </a:cubicBezTo>
                <a:cubicBezTo>
                  <a:pt x="1101708" y="723293"/>
                  <a:pt x="1090109" y="711702"/>
                  <a:pt x="1090109" y="697404"/>
                </a:cubicBezTo>
                <a:cubicBezTo>
                  <a:pt x="1090109" y="683106"/>
                  <a:pt x="1101708" y="671516"/>
                  <a:pt x="1116016" y="671516"/>
                </a:cubicBezTo>
                <a:cubicBezTo>
                  <a:pt x="1130316" y="671532"/>
                  <a:pt x="1141907" y="683113"/>
                  <a:pt x="1141923" y="697404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12" name="Text 9"/>
          <p:cNvSpPr/>
          <p:nvPr/>
        </p:nvSpPr>
        <p:spPr>
          <a:xfrm>
            <a:off x="10703860" y="3916644"/>
            <a:ext cx="1141923" cy="723293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13" name="Image 1" descr="https://kimi-img.moonshot.cn/pub/slides/slides_tmpl/image/25-10-11-20:17:34-d3l4lngs8jdo4os5env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2095" y="4456430"/>
            <a:ext cx="5589905" cy="2401570"/>
          </a:xfrm>
          <a:prstGeom prst="rect">
            <a:avLst/>
          </a:prstGeom>
        </p:spPr>
      </p:pic>
      <p:pic>
        <p:nvPicPr>
          <p:cNvPr id="14" name="Image 2" descr="https://kimi-img.moonshot.cn/pub/slides/slides_tmpl/image/25-10-11-20:17:34-d3l4lngs8jdo4os5env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-40005"/>
            <a:ext cx="5589905" cy="240157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10-11-20:18:00-d3l4lu0s8jdo4os5eoa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0730" cy="685736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0" y="1524000"/>
            <a:ext cx="121920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3000" dirty="0">
                <a:solidFill>
                  <a:srgbClr val="4A90E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订货流程：从下单到入账</a:t>
            </a:r>
            <a:endParaRPr lang="en-US" sz="1600" dirty="0"/>
          </a:p>
        </p:txBody>
      </p:sp>
      <p:sp>
        <p:nvSpPr>
          <p:cNvPr id="4" name="Shape 1"/>
          <p:cNvSpPr/>
          <p:nvPr/>
        </p:nvSpPr>
        <p:spPr>
          <a:xfrm>
            <a:off x="1076854" y="2286000"/>
            <a:ext cx="1016000" cy="1016000"/>
          </a:xfrm>
          <a:custGeom>
            <a:avLst/>
            <a:gdLst/>
            <a:ahLst/>
            <a:cxnLst/>
            <a:rect l="l" t="t" r="r" b="b"/>
            <a:pathLst>
              <a:path w="1016000" h="1016000">
                <a:moveTo>
                  <a:pt x="508000" y="0"/>
                </a:moveTo>
                <a:lnTo>
                  <a:pt x="508000" y="0"/>
                </a:lnTo>
                <a:cubicBezTo>
                  <a:pt x="788373" y="0"/>
                  <a:pt x="1016000" y="227627"/>
                  <a:pt x="1016000" y="508000"/>
                </a:cubicBezTo>
                <a:lnTo>
                  <a:pt x="1016000" y="508000"/>
                </a:lnTo>
                <a:cubicBezTo>
                  <a:pt x="1016000" y="788373"/>
                  <a:pt x="788373" y="1016000"/>
                  <a:pt x="508000" y="1016000"/>
                </a:cubicBezTo>
                <a:lnTo>
                  <a:pt x="508000" y="1016000"/>
                </a:lnTo>
                <a:cubicBezTo>
                  <a:pt x="227627" y="1016000"/>
                  <a:pt x="0" y="788373"/>
                  <a:pt x="0" y="508000"/>
                </a:cubicBezTo>
                <a:lnTo>
                  <a:pt x="0" y="508000"/>
                </a:lnTo>
                <a:cubicBezTo>
                  <a:pt x="0" y="227627"/>
                  <a:pt x="227627" y="0"/>
                  <a:pt x="508000" y="0"/>
                </a:cubicBezTo>
                <a:close/>
              </a:path>
            </a:pathLst>
          </a:custGeom>
          <a:solidFill>
            <a:srgbClr val="4A90E2"/>
          </a:solidFill>
          <a:ln/>
          <a:effectLst>
            <a:outerShdw blurRad="190500" dist="1270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5" name="Shape 2"/>
          <p:cNvSpPr/>
          <p:nvPr/>
        </p:nvSpPr>
        <p:spPr>
          <a:xfrm>
            <a:off x="1470554" y="2641600"/>
            <a:ext cx="228600" cy="304800"/>
          </a:xfrm>
          <a:custGeom>
            <a:avLst/>
            <a:gdLst/>
            <a:ahLst/>
            <a:cxnLst/>
            <a:rect l="l" t="t" r="r" b="b"/>
            <a:pathLst>
              <a:path w="228600" h="304800">
                <a:moveTo>
                  <a:pt x="0" y="38100"/>
                </a:moveTo>
                <a:cubicBezTo>
                  <a:pt x="0" y="17085"/>
                  <a:pt x="17085" y="0"/>
                  <a:pt x="38100" y="0"/>
                </a:cubicBezTo>
                <a:lnTo>
                  <a:pt x="127099" y="0"/>
                </a:lnTo>
                <a:cubicBezTo>
                  <a:pt x="137220" y="0"/>
                  <a:pt x="146923" y="3989"/>
                  <a:pt x="154067" y="11132"/>
                </a:cubicBezTo>
                <a:lnTo>
                  <a:pt x="217468" y="74593"/>
                </a:lnTo>
                <a:cubicBezTo>
                  <a:pt x="224611" y="81736"/>
                  <a:pt x="228600" y="91440"/>
                  <a:pt x="228600" y="101560"/>
                </a:cubicBezTo>
                <a:lnTo>
                  <a:pt x="228600" y="266700"/>
                </a:lnTo>
                <a:cubicBezTo>
                  <a:pt x="228600" y="287715"/>
                  <a:pt x="211515" y="304800"/>
                  <a:pt x="190500" y="304800"/>
                </a:cubicBezTo>
                <a:lnTo>
                  <a:pt x="38100" y="304800"/>
                </a:lnTo>
                <a:cubicBezTo>
                  <a:pt x="17085" y="304800"/>
                  <a:pt x="0" y="287715"/>
                  <a:pt x="0" y="266700"/>
                </a:cubicBezTo>
                <a:lnTo>
                  <a:pt x="0" y="38100"/>
                </a:lnTo>
                <a:close/>
                <a:moveTo>
                  <a:pt x="123825" y="34826"/>
                </a:moveTo>
                <a:lnTo>
                  <a:pt x="123825" y="90488"/>
                </a:lnTo>
                <a:cubicBezTo>
                  <a:pt x="123825" y="98405"/>
                  <a:pt x="130195" y="104775"/>
                  <a:pt x="138113" y="104775"/>
                </a:cubicBezTo>
                <a:lnTo>
                  <a:pt x="193774" y="104775"/>
                </a:lnTo>
                <a:lnTo>
                  <a:pt x="123825" y="34826"/>
                </a:lnTo>
                <a:close/>
                <a:moveTo>
                  <a:pt x="71438" y="152400"/>
                </a:moveTo>
                <a:cubicBezTo>
                  <a:pt x="63520" y="152400"/>
                  <a:pt x="57150" y="158770"/>
                  <a:pt x="57150" y="166688"/>
                </a:cubicBezTo>
                <a:cubicBezTo>
                  <a:pt x="57150" y="174605"/>
                  <a:pt x="63520" y="180975"/>
                  <a:pt x="71438" y="180975"/>
                </a:cubicBezTo>
                <a:lnTo>
                  <a:pt x="157163" y="180975"/>
                </a:lnTo>
                <a:cubicBezTo>
                  <a:pt x="165080" y="180975"/>
                  <a:pt x="171450" y="174605"/>
                  <a:pt x="171450" y="166688"/>
                </a:cubicBezTo>
                <a:cubicBezTo>
                  <a:pt x="171450" y="158770"/>
                  <a:pt x="165080" y="152400"/>
                  <a:pt x="157163" y="152400"/>
                </a:cubicBezTo>
                <a:lnTo>
                  <a:pt x="71438" y="152400"/>
                </a:lnTo>
                <a:close/>
                <a:moveTo>
                  <a:pt x="71438" y="209550"/>
                </a:moveTo>
                <a:cubicBezTo>
                  <a:pt x="63520" y="209550"/>
                  <a:pt x="57150" y="215920"/>
                  <a:pt x="57150" y="223838"/>
                </a:cubicBezTo>
                <a:cubicBezTo>
                  <a:pt x="57150" y="231755"/>
                  <a:pt x="63520" y="238125"/>
                  <a:pt x="71438" y="238125"/>
                </a:cubicBezTo>
                <a:lnTo>
                  <a:pt x="157163" y="238125"/>
                </a:lnTo>
                <a:cubicBezTo>
                  <a:pt x="165080" y="238125"/>
                  <a:pt x="171450" y="231755"/>
                  <a:pt x="171450" y="223838"/>
                </a:cubicBezTo>
                <a:cubicBezTo>
                  <a:pt x="171450" y="215920"/>
                  <a:pt x="165080" y="209550"/>
                  <a:pt x="157163" y="209550"/>
                </a:cubicBezTo>
                <a:lnTo>
                  <a:pt x="71438" y="209550"/>
                </a:ln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6" name="Text 3"/>
          <p:cNvSpPr/>
          <p:nvPr/>
        </p:nvSpPr>
        <p:spPr>
          <a:xfrm>
            <a:off x="868495" y="3403600"/>
            <a:ext cx="14351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1. 创建订单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949854" y="3657600"/>
            <a:ext cx="12700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10000"/>
              </a:lnSpc>
              <a:buNone/>
            </a:pPr>
            <a:r>
              <a:rPr lang="en-US" sz="12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采购员创建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3332295" y="2286000"/>
            <a:ext cx="1016000" cy="1016000"/>
          </a:xfrm>
          <a:custGeom>
            <a:avLst/>
            <a:gdLst/>
            <a:ahLst/>
            <a:cxnLst/>
            <a:rect l="l" t="t" r="r" b="b"/>
            <a:pathLst>
              <a:path w="1016000" h="1016000">
                <a:moveTo>
                  <a:pt x="508000" y="0"/>
                </a:moveTo>
                <a:lnTo>
                  <a:pt x="508000" y="0"/>
                </a:lnTo>
                <a:cubicBezTo>
                  <a:pt x="788373" y="0"/>
                  <a:pt x="1016000" y="227627"/>
                  <a:pt x="1016000" y="508000"/>
                </a:cubicBezTo>
                <a:lnTo>
                  <a:pt x="1016000" y="508000"/>
                </a:lnTo>
                <a:cubicBezTo>
                  <a:pt x="1016000" y="788373"/>
                  <a:pt x="788373" y="1016000"/>
                  <a:pt x="508000" y="1016000"/>
                </a:cubicBezTo>
                <a:lnTo>
                  <a:pt x="508000" y="1016000"/>
                </a:lnTo>
                <a:cubicBezTo>
                  <a:pt x="227627" y="1016000"/>
                  <a:pt x="0" y="788373"/>
                  <a:pt x="0" y="508000"/>
                </a:cubicBezTo>
                <a:lnTo>
                  <a:pt x="0" y="508000"/>
                </a:lnTo>
                <a:cubicBezTo>
                  <a:pt x="0" y="227627"/>
                  <a:pt x="227627" y="0"/>
                  <a:pt x="508000" y="0"/>
                </a:cubicBezTo>
                <a:close/>
              </a:path>
            </a:pathLst>
          </a:custGeom>
          <a:solidFill>
            <a:srgbClr val="4A90E2"/>
          </a:solidFill>
          <a:ln/>
          <a:effectLst>
            <a:outerShdw blurRad="190500" dist="1270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9" name="Shape 6"/>
          <p:cNvSpPr/>
          <p:nvPr/>
        </p:nvSpPr>
        <p:spPr>
          <a:xfrm>
            <a:off x="3649795" y="2641600"/>
            <a:ext cx="381000" cy="304800"/>
          </a:xfrm>
          <a:custGeom>
            <a:avLst/>
            <a:gdLst/>
            <a:ahLst/>
            <a:cxnLst/>
            <a:rect l="l" t="t" r="r" b="b"/>
            <a:pathLst>
              <a:path w="381000" h="304800">
                <a:moveTo>
                  <a:pt x="80962" y="76200"/>
                </a:moveTo>
                <a:cubicBezTo>
                  <a:pt x="80962" y="36773"/>
                  <a:pt x="112973" y="4763"/>
                  <a:pt x="152400" y="4763"/>
                </a:cubicBezTo>
                <a:cubicBezTo>
                  <a:pt x="191827" y="4763"/>
                  <a:pt x="223838" y="36773"/>
                  <a:pt x="223838" y="76200"/>
                </a:cubicBezTo>
                <a:cubicBezTo>
                  <a:pt x="223838" y="115627"/>
                  <a:pt x="191827" y="147638"/>
                  <a:pt x="152400" y="147638"/>
                </a:cubicBezTo>
                <a:cubicBezTo>
                  <a:pt x="112973" y="147638"/>
                  <a:pt x="80962" y="115627"/>
                  <a:pt x="80962" y="76200"/>
                </a:cubicBezTo>
                <a:close/>
                <a:moveTo>
                  <a:pt x="28575" y="287119"/>
                </a:moveTo>
                <a:cubicBezTo>
                  <a:pt x="28575" y="228481"/>
                  <a:pt x="76081" y="180975"/>
                  <a:pt x="134719" y="180975"/>
                </a:cubicBezTo>
                <a:lnTo>
                  <a:pt x="170081" y="180975"/>
                </a:lnTo>
                <a:cubicBezTo>
                  <a:pt x="228719" y="180975"/>
                  <a:pt x="276225" y="228481"/>
                  <a:pt x="276225" y="287119"/>
                </a:cubicBezTo>
                <a:cubicBezTo>
                  <a:pt x="276225" y="296882"/>
                  <a:pt x="268307" y="304800"/>
                  <a:pt x="258544" y="304800"/>
                </a:cubicBezTo>
                <a:lnTo>
                  <a:pt x="46256" y="304800"/>
                </a:lnTo>
                <a:cubicBezTo>
                  <a:pt x="36493" y="304800"/>
                  <a:pt x="28575" y="296882"/>
                  <a:pt x="28575" y="287119"/>
                </a:cubicBezTo>
                <a:close/>
                <a:moveTo>
                  <a:pt x="364569" y="78998"/>
                </a:moveTo>
                <a:lnTo>
                  <a:pt x="316944" y="155198"/>
                </a:lnTo>
                <a:cubicBezTo>
                  <a:pt x="314444" y="159187"/>
                  <a:pt x="310158" y="161687"/>
                  <a:pt x="305455" y="161925"/>
                </a:cubicBezTo>
                <a:cubicBezTo>
                  <a:pt x="300752" y="162163"/>
                  <a:pt x="296228" y="160020"/>
                  <a:pt x="293430" y="156210"/>
                </a:cubicBezTo>
                <a:lnTo>
                  <a:pt x="264855" y="118110"/>
                </a:lnTo>
                <a:cubicBezTo>
                  <a:pt x="260092" y="111800"/>
                  <a:pt x="261402" y="102870"/>
                  <a:pt x="267712" y="98108"/>
                </a:cubicBezTo>
                <a:cubicBezTo>
                  <a:pt x="274022" y="93345"/>
                  <a:pt x="282952" y="94655"/>
                  <a:pt x="287715" y="100965"/>
                </a:cubicBezTo>
                <a:lnTo>
                  <a:pt x="303788" y="122396"/>
                </a:lnTo>
                <a:lnTo>
                  <a:pt x="340340" y="63877"/>
                </a:lnTo>
                <a:cubicBezTo>
                  <a:pt x="344507" y="57210"/>
                  <a:pt x="353318" y="55126"/>
                  <a:pt x="360045" y="59353"/>
                </a:cubicBezTo>
                <a:cubicBezTo>
                  <a:pt x="366772" y="63579"/>
                  <a:pt x="368796" y="72330"/>
                  <a:pt x="364569" y="79058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10" name="Text 7"/>
          <p:cNvSpPr/>
          <p:nvPr/>
        </p:nvSpPr>
        <p:spPr>
          <a:xfrm>
            <a:off x="3123936" y="3403600"/>
            <a:ext cx="14351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2. 主管审核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3281495" y="3657600"/>
            <a:ext cx="11176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10000"/>
              </a:lnSpc>
              <a:buNone/>
            </a:pPr>
            <a:r>
              <a:rPr lang="en-US" sz="12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流程审批</a:t>
            </a: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5587736" y="2286000"/>
            <a:ext cx="1016000" cy="1016000"/>
          </a:xfrm>
          <a:custGeom>
            <a:avLst/>
            <a:gdLst/>
            <a:ahLst/>
            <a:cxnLst/>
            <a:rect l="l" t="t" r="r" b="b"/>
            <a:pathLst>
              <a:path w="1016000" h="1016000">
                <a:moveTo>
                  <a:pt x="508000" y="0"/>
                </a:moveTo>
                <a:lnTo>
                  <a:pt x="508000" y="0"/>
                </a:lnTo>
                <a:cubicBezTo>
                  <a:pt x="788373" y="0"/>
                  <a:pt x="1016000" y="227627"/>
                  <a:pt x="1016000" y="508000"/>
                </a:cubicBezTo>
                <a:lnTo>
                  <a:pt x="1016000" y="508000"/>
                </a:lnTo>
                <a:cubicBezTo>
                  <a:pt x="1016000" y="788373"/>
                  <a:pt x="788373" y="1016000"/>
                  <a:pt x="508000" y="1016000"/>
                </a:cubicBezTo>
                <a:lnTo>
                  <a:pt x="508000" y="1016000"/>
                </a:lnTo>
                <a:cubicBezTo>
                  <a:pt x="227627" y="1016000"/>
                  <a:pt x="0" y="788373"/>
                  <a:pt x="0" y="508000"/>
                </a:cubicBezTo>
                <a:lnTo>
                  <a:pt x="0" y="508000"/>
                </a:lnTo>
                <a:cubicBezTo>
                  <a:pt x="0" y="227627"/>
                  <a:pt x="227627" y="0"/>
                  <a:pt x="508000" y="0"/>
                </a:cubicBezTo>
                <a:close/>
              </a:path>
            </a:pathLst>
          </a:custGeom>
          <a:solidFill>
            <a:srgbClr val="87CEEB"/>
          </a:solidFill>
          <a:ln/>
          <a:effectLst>
            <a:outerShdw blurRad="190500" dist="1270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13" name="Shape 10"/>
          <p:cNvSpPr/>
          <p:nvPr/>
        </p:nvSpPr>
        <p:spPr>
          <a:xfrm>
            <a:off x="5924286" y="2641600"/>
            <a:ext cx="342900" cy="304800"/>
          </a:xfrm>
          <a:custGeom>
            <a:avLst/>
            <a:gdLst/>
            <a:ahLst/>
            <a:cxnLst/>
            <a:rect l="l" t="t" r="r" b="b"/>
            <a:pathLst>
              <a:path w="342900" h="304800">
                <a:moveTo>
                  <a:pt x="19050" y="0"/>
                </a:moveTo>
                <a:cubicBezTo>
                  <a:pt x="8513" y="0"/>
                  <a:pt x="0" y="8513"/>
                  <a:pt x="0" y="19050"/>
                </a:cubicBezTo>
                <a:cubicBezTo>
                  <a:pt x="0" y="29587"/>
                  <a:pt x="8513" y="38100"/>
                  <a:pt x="19050" y="38100"/>
                </a:cubicBezTo>
                <a:lnTo>
                  <a:pt x="62448" y="38100"/>
                </a:lnTo>
                <a:lnTo>
                  <a:pt x="117277" y="202525"/>
                </a:lnTo>
                <a:cubicBezTo>
                  <a:pt x="103882" y="213003"/>
                  <a:pt x="95250" y="229314"/>
                  <a:pt x="95250" y="247650"/>
                </a:cubicBezTo>
                <a:cubicBezTo>
                  <a:pt x="95250" y="279202"/>
                  <a:pt x="120848" y="304800"/>
                  <a:pt x="152400" y="304800"/>
                </a:cubicBezTo>
                <a:cubicBezTo>
                  <a:pt x="183594" y="304800"/>
                  <a:pt x="209014" y="279797"/>
                  <a:pt x="209550" y="248662"/>
                </a:cubicBezTo>
                <a:lnTo>
                  <a:pt x="329863" y="208538"/>
                </a:lnTo>
                <a:cubicBezTo>
                  <a:pt x="339864" y="205204"/>
                  <a:pt x="345222" y="194429"/>
                  <a:pt x="341888" y="184428"/>
                </a:cubicBezTo>
                <a:cubicBezTo>
                  <a:pt x="338554" y="174427"/>
                  <a:pt x="327779" y="169069"/>
                  <a:pt x="317778" y="172403"/>
                </a:cubicBezTo>
                <a:lnTo>
                  <a:pt x="197525" y="212527"/>
                </a:lnTo>
                <a:cubicBezTo>
                  <a:pt x="187285" y="199370"/>
                  <a:pt x="171390" y="190798"/>
                  <a:pt x="153472" y="190500"/>
                </a:cubicBezTo>
                <a:lnTo>
                  <a:pt x="98643" y="26075"/>
                </a:lnTo>
                <a:cubicBezTo>
                  <a:pt x="93405" y="10478"/>
                  <a:pt x="78879" y="0"/>
                  <a:pt x="62448" y="0"/>
                </a:cubicBezTo>
                <a:lnTo>
                  <a:pt x="19050" y="0"/>
                </a:lnTo>
                <a:close/>
                <a:moveTo>
                  <a:pt x="123825" y="247650"/>
                </a:moveTo>
                <a:cubicBezTo>
                  <a:pt x="123825" y="231879"/>
                  <a:pt x="136629" y="219075"/>
                  <a:pt x="152400" y="219075"/>
                </a:cubicBezTo>
                <a:cubicBezTo>
                  <a:pt x="168171" y="219075"/>
                  <a:pt x="180975" y="231879"/>
                  <a:pt x="180975" y="247650"/>
                </a:cubicBezTo>
                <a:cubicBezTo>
                  <a:pt x="180975" y="263421"/>
                  <a:pt x="168171" y="276225"/>
                  <a:pt x="152400" y="276225"/>
                </a:cubicBezTo>
                <a:cubicBezTo>
                  <a:pt x="136629" y="276225"/>
                  <a:pt x="123825" y="263421"/>
                  <a:pt x="123825" y="247650"/>
                </a:cubicBezTo>
                <a:close/>
                <a:moveTo>
                  <a:pt x="166985" y="53161"/>
                </a:moveTo>
                <a:cubicBezTo>
                  <a:pt x="151983" y="58043"/>
                  <a:pt x="143768" y="74176"/>
                  <a:pt x="148650" y="89178"/>
                </a:cubicBezTo>
                <a:lnTo>
                  <a:pt x="172224" y="161627"/>
                </a:lnTo>
                <a:cubicBezTo>
                  <a:pt x="177105" y="176629"/>
                  <a:pt x="193238" y="184845"/>
                  <a:pt x="208240" y="179963"/>
                </a:cubicBezTo>
                <a:lnTo>
                  <a:pt x="280690" y="156389"/>
                </a:lnTo>
                <a:cubicBezTo>
                  <a:pt x="295692" y="151507"/>
                  <a:pt x="303907" y="135374"/>
                  <a:pt x="299025" y="120372"/>
                </a:cubicBezTo>
                <a:lnTo>
                  <a:pt x="275511" y="47923"/>
                </a:lnTo>
                <a:cubicBezTo>
                  <a:pt x="270629" y="32921"/>
                  <a:pt x="254496" y="24705"/>
                  <a:pt x="239494" y="29587"/>
                </a:cubicBezTo>
                <a:lnTo>
                  <a:pt x="166985" y="53161"/>
                </a:ln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14" name="Text 11"/>
          <p:cNvSpPr/>
          <p:nvPr/>
        </p:nvSpPr>
        <p:spPr>
          <a:xfrm>
            <a:off x="5379376" y="3403600"/>
            <a:ext cx="14351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3. 分批收货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5460736" y="3657600"/>
            <a:ext cx="12700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10000"/>
              </a:lnSpc>
              <a:buNone/>
            </a:pPr>
            <a:r>
              <a:rPr lang="en-US" sz="12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仓库按实收</a:t>
            </a:r>
            <a:endParaRPr lang="en-US" sz="1600" dirty="0"/>
          </a:p>
        </p:txBody>
      </p:sp>
      <p:sp>
        <p:nvSpPr>
          <p:cNvPr id="16" name="Shape 13"/>
          <p:cNvSpPr/>
          <p:nvPr/>
        </p:nvSpPr>
        <p:spPr>
          <a:xfrm>
            <a:off x="7843176" y="2286000"/>
            <a:ext cx="1016000" cy="1016000"/>
          </a:xfrm>
          <a:custGeom>
            <a:avLst/>
            <a:gdLst/>
            <a:ahLst/>
            <a:cxnLst/>
            <a:rect l="l" t="t" r="r" b="b"/>
            <a:pathLst>
              <a:path w="1016000" h="1016000">
                <a:moveTo>
                  <a:pt x="508000" y="0"/>
                </a:moveTo>
                <a:lnTo>
                  <a:pt x="508000" y="0"/>
                </a:lnTo>
                <a:cubicBezTo>
                  <a:pt x="788373" y="0"/>
                  <a:pt x="1016000" y="227627"/>
                  <a:pt x="1016000" y="508000"/>
                </a:cubicBezTo>
                <a:lnTo>
                  <a:pt x="1016000" y="508000"/>
                </a:lnTo>
                <a:cubicBezTo>
                  <a:pt x="1016000" y="788373"/>
                  <a:pt x="788373" y="1016000"/>
                  <a:pt x="508000" y="1016000"/>
                </a:cubicBezTo>
                <a:lnTo>
                  <a:pt x="508000" y="1016000"/>
                </a:lnTo>
                <a:cubicBezTo>
                  <a:pt x="227627" y="1016000"/>
                  <a:pt x="0" y="788373"/>
                  <a:pt x="0" y="508000"/>
                </a:cubicBezTo>
                <a:lnTo>
                  <a:pt x="0" y="508000"/>
                </a:lnTo>
                <a:cubicBezTo>
                  <a:pt x="0" y="227627"/>
                  <a:pt x="227627" y="0"/>
                  <a:pt x="508000" y="0"/>
                </a:cubicBezTo>
                <a:close/>
              </a:path>
            </a:pathLst>
          </a:custGeom>
          <a:solidFill>
            <a:srgbClr val="7B68EE"/>
          </a:solidFill>
          <a:ln/>
          <a:effectLst>
            <a:outerShdw blurRad="190500" dist="1270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17" name="Shape 14"/>
          <p:cNvSpPr/>
          <p:nvPr/>
        </p:nvSpPr>
        <p:spPr>
          <a:xfrm>
            <a:off x="8198776" y="26416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33350" y="0"/>
                </a:moveTo>
                <a:lnTo>
                  <a:pt x="133350" y="38100"/>
                </a:lnTo>
                <a:cubicBezTo>
                  <a:pt x="133350" y="43339"/>
                  <a:pt x="137636" y="47625"/>
                  <a:pt x="142875" y="47625"/>
                </a:cubicBezTo>
                <a:lnTo>
                  <a:pt x="161925" y="47625"/>
                </a:lnTo>
                <a:cubicBezTo>
                  <a:pt x="167164" y="47625"/>
                  <a:pt x="171450" y="43339"/>
                  <a:pt x="171450" y="38100"/>
                </a:cubicBezTo>
                <a:lnTo>
                  <a:pt x="171450" y="0"/>
                </a:lnTo>
                <a:lnTo>
                  <a:pt x="190500" y="0"/>
                </a:lnTo>
                <a:cubicBezTo>
                  <a:pt x="211515" y="0"/>
                  <a:pt x="228600" y="17085"/>
                  <a:pt x="228600" y="38100"/>
                </a:cubicBezTo>
                <a:lnTo>
                  <a:pt x="228600" y="114300"/>
                </a:lnTo>
                <a:cubicBezTo>
                  <a:pt x="228600" y="117574"/>
                  <a:pt x="228183" y="120789"/>
                  <a:pt x="227409" y="123825"/>
                </a:cubicBezTo>
                <a:lnTo>
                  <a:pt x="77391" y="123825"/>
                </a:lnTo>
                <a:cubicBezTo>
                  <a:pt x="76617" y="120789"/>
                  <a:pt x="76200" y="117574"/>
                  <a:pt x="76200" y="114300"/>
                </a:cubicBezTo>
                <a:lnTo>
                  <a:pt x="76200" y="38100"/>
                </a:lnTo>
                <a:cubicBezTo>
                  <a:pt x="76200" y="17085"/>
                  <a:pt x="93285" y="0"/>
                  <a:pt x="114300" y="0"/>
                </a:cubicBezTo>
                <a:lnTo>
                  <a:pt x="133350" y="0"/>
                </a:lnTo>
                <a:close/>
                <a:moveTo>
                  <a:pt x="190500" y="304800"/>
                </a:moveTo>
                <a:cubicBezTo>
                  <a:pt x="183833" y="304800"/>
                  <a:pt x="177522" y="303074"/>
                  <a:pt x="172045" y="300038"/>
                </a:cubicBezTo>
                <a:cubicBezTo>
                  <a:pt x="177701" y="290215"/>
                  <a:pt x="180975" y="278844"/>
                  <a:pt x="180975" y="266700"/>
                </a:cubicBezTo>
                <a:lnTo>
                  <a:pt x="180975" y="190500"/>
                </a:lnTo>
                <a:cubicBezTo>
                  <a:pt x="180975" y="178356"/>
                  <a:pt x="177701" y="166985"/>
                  <a:pt x="172045" y="157163"/>
                </a:cubicBezTo>
                <a:cubicBezTo>
                  <a:pt x="177522" y="154126"/>
                  <a:pt x="183773" y="152400"/>
                  <a:pt x="190500" y="152400"/>
                </a:cubicBezTo>
                <a:lnTo>
                  <a:pt x="209550" y="152400"/>
                </a:lnTo>
                <a:lnTo>
                  <a:pt x="209550" y="190500"/>
                </a:lnTo>
                <a:cubicBezTo>
                  <a:pt x="209550" y="195739"/>
                  <a:pt x="213836" y="200025"/>
                  <a:pt x="219075" y="200025"/>
                </a:cubicBezTo>
                <a:lnTo>
                  <a:pt x="238125" y="200025"/>
                </a:lnTo>
                <a:cubicBezTo>
                  <a:pt x="243364" y="200025"/>
                  <a:pt x="247650" y="195739"/>
                  <a:pt x="247650" y="190500"/>
                </a:cubicBezTo>
                <a:lnTo>
                  <a:pt x="247650" y="152400"/>
                </a:lnTo>
                <a:lnTo>
                  <a:pt x="266700" y="152400"/>
                </a:lnTo>
                <a:cubicBezTo>
                  <a:pt x="287715" y="152400"/>
                  <a:pt x="304800" y="169485"/>
                  <a:pt x="304800" y="190500"/>
                </a:cubicBezTo>
                <a:lnTo>
                  <a:pt x="304800" y="266700"/>
                </a:lnTo>
                <a:cubicBezTo>
                  <a:pt x="304800" y="287715"/>
                  <a:pt x="287715" y="304800"/>
                  <a:pt x="266700" y="304800"/>
                </a:cubicBezTo>
                <a:lnTo>
                  <a:pt x="190500" y="304800"/>
                </a:lnTo>
                <a:close/>
                <a:moveTo>
                  <a:pt x="0" y="190500"/>
                </a:moveTo>
                <a:cubicBezTo>
                  <a:pt x="0" y="169485"/>
                  <a:pt x="17085" y="152400"/>
                  <a:pt x="38100" y="152400"/>
                </a:cubicBezTo>
                <a:lnTo>
                  <a:pt x="57150" y="152400"/>
                </a:lnTo>
                <a:lnTo>
                  <a:pt x="57150" y="190500"/>
                </a:lnTo>
                <a:cubicBezTo>
                  <a:pt x="57150" y="195739"/>
                  <a:pt x="61436" y="200025"/>
                  <a:pt x="66675" y="200025"/>
                </a:cubicBezTo>
                <a:lnTo>
                  <a:pt x="85725" y="200025"/>
                </a:lnTo>
                <a:cubicBezTo>
                  <a:pt x="90964" y="200025"/>
                  <a:pt x="95250" y="195739"/>
                  <a:pt x="95250" y="190500"/>
                </a:cubicBezTo>
                <a:lnTo>
                  <a:pt x="95250" y="152400"/>
                </a:lnTo>
                <a:lnTo>
                  <a:pt x="114300" y="152400"/>
                </a:lnTo>
                <a:cubicBezTo>
                  <a:pt x="135315" y="152400"/>
                  <a:pt x="152400" y="169485"/>
                  <a:pt x="152400" y="190500"/>
                </a:cubicBezTo>
                <a:lnTo>
                  <a:pt x="152400" y="266700"/>
                </a:lnTo>
                <a:cubicBezTo>
                  <a:pt x="152400" y="287715"/>
                  <a:pt x="135315" y="304800"/>
                  <a:pt x="114300" y="304800"/>
                </a:cubicBezTo>
                <a:lnTo>
                  <a:pt x="38100" y="304800"/>
                </a:lnTo>
                <a:cubicBezTo>
                  <a:pt x="17085" y="304800"/>
                  <a:pt x="0" y="287715"/>
                  <a:pt x="0" y="266700"/>
                </a:cubicBezTo>
                <a:lnTo>
                  <a:pt x="0" y="190500"/>
                </a:ln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18" name="Text 15"/>
          <p:cNvSpPr/>
          <p:nvPr/>
        </p:nvSpPr>
        <p:spPr>
          <a:xfrm>
            <a:off x="7634817" y="3403600"/>
            <a:ext cx="14351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4. 库存更新</a:t>
            </a:r>
            <a:endParaRPr lang="en-US" sz="1600" dirty="0"/>
          </a:p>
        </p:txBody>
      </p:sp>
      <p:sp>
        <p:nvSpPr>
          <p:cNvPr id="19" name="Text 16"/>
          <p:cNvSpPr/>
          <p:nvPr/>
        </p:nvSpPr>
        <p:spPr>
          <a:xfrm>
            <a:off x="7792376" y="3657600"/>
            <a:ext cx="11176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10000"/>
              </a:lnSpc>
              <a:buNone/>
            </a:pPr>
            <a:r>
              <a:rPr lang="en-US" sz="12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增加库存</a:t>
            </a:r>
            <a:endParaRPr lang="en-US" sz="1600" dirty="0"/>
          </a:p>
        </p:txBody>
      </p:sp>
      <p:sp>
        <p:nvSpPr>
          <p:cNvPr id="20" name="Shape 17"/>
          <p:cNvSpPr/>
          <p:nvPr/>
        </p:nvSpPr>
        <p:spPr>
          <a:xfrm>
            <a:off x="10098617" y="2286000"/>
            <a:ext cx="1016000" cy="1016000"/>
          </a:xfrm>
          <a:custGeom>
            <a:avLst/>
            <a:gdLst/>
            <a:ahLst/>
            <a:cxnLst/>
            <a:rect l="l" t="t" r="r" b="b"/>
            <a:pathLst>
              <a:path w="1016000" h="1016000">
                <a:moveTo>
                  <a:pt x="508000" y="0"/>
                </a:moveTo>
                <a:lnTo>
                  <a:pt x="508000" y="0"/>
                </a:lnTo>
                <a:cubicBezTo>
                  <a:pt x="788373" y="0"/>
                  <a:pt x="1016000" y="227627"/>
                  <a:pt x="1016000" y="508000"/>
                </a:cubicBezTo>
                <a:lnTo>
                  <a:pt x="1016000" y="508000"/>
                </a:lnTo>
                <a:cubicBezTo>
                  <a:pt x="1016000" y="788373"/>
                  <a:pt x="788373" y="1016000"/>
                  <a:pt x="508000" y="1016000"/>
                </a:cubicBezTo>
                <a:lnTo>
                  <a:pt x="508000" y="1016000"/>
                </a:lnTo>
                <a:cubicBezTo>
                  <a:pt x="227627" y="1016000"/>
                  <a:pt x="0" y="788373"/>
                  <a:pt x="0" y="508000"/>
                </a:cubicBezTo>
                <a:lnTo>
                  <a:pt x="0" y="508000"/>
                </a:lnTo>
                <a:cubicBezTo>
                  <a:pt x="0" y="227627"/>
                  <a:pt x="227627" y="0"/>
                  <a:pt x="508000" y="0"/>
                </a:cubicBezTo>
                <a:close/>
              </a:path>
            </a:pathLst>
          </a:custGeom>
          <a:solidFill>
            <a:srgbClr val="7B68EE"/>
          </a:solidFill>
          <a:ln/>
          <a:effectLst>
            <a:outerShdw blurRad="190500" dist="1270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21" name="Shape 18"/>
          <p:cNvSpPr/>
          <p:nvPr/>
        </p:nvSpPr>
        <p:spPr>
          <a:xfrm>
            <a:off x="10492317" y="2641600"/>
            <a:ext cx="228600" cy="304800"/>
          </a:xfrm>
          <a:custGeom>
            <a:avLst/>
            <a:gdLst/>
            <a:ahLst/>
            <a:cxnLst/>
            <a:rect l="l" t="t" r="r" b="b"/>
            <a:pathLst>
              <a:path w="228600" h="304800">
                <a:moveTo>
                  <a:pt x="38100" y="0"/>
                </a:moveTo>
                <a:cubicBezTo>
                  <a:pt x="17085" y="0"/>
                  <a:pt x="0" y="17085"/>
                  <a:pt x="0" y="38100"/>
                </a:cubicBezTo>
                <a:lnTo>
                  <a:pt x="0" y="266700"/>
                </a:lnTo>
                <a:cubicBezTo>
                  <a:pt x="0" y="287715"/>
                  <a:pt x="17085" y="304800"/>
                  <a:pt x="38100" y="304800"/>
                </a:cubicBezTo>
                <a:lnTo>
                  <a:pt x="190500" y="304800"/>
                </a:lnTo>
                <a:cubicBezTo>
                  <a:pt x="211515" y="304800"/>
                  <a:pt x="228600" y="287715"/>
                  <a:pt x="228600" y="266700"/>
                </a:cubicBezTo>
                <a:lnTo>
                  <a:pt x="228600" y="101501"/>
                </a:lnTo>
                <a:cubicBezTo>
                  <a:pt x="228600" y="91380"/>
                  <a:pt x="224611" y="81677"/>
                  <a:pt x="217468" y="74533"/>
                </a:cubicBezTo>
                <a:lnTo>
                  <a:pt x="154007" y="11132"/>
                </a:lnTo>
                <a:cubicBezTo>
                  <a:pt x="146864" y="3989"/>
                  <a:pt x="137220" y="0"/>
                  <a:pt x="127099" y="0"/>
                </a:cubicBezTo>
                <a:lnTo>
                  <a:pt x="38100" y="0"/>
                </a:lnTo>
                <a:close/>
                <a:moveTo>
                  <a:pt x="193774" y="104775"/>
                </a:moveTo>
                <a:lnTo>
                  <a:pt x="138113" y="104775"/>
                </a:lnTo>
                <a:cubicBezTo>
                  <a:pt x="130195" y="104775"/>
                  <a:pt x="123825" y="98405"/>
                  <a:pt x="123825" y="90488"/>
                </a:cubicBezTo>
                <a:lnTo>
                  <a:pt x="123825" y="34826"/>
                </a:lnTo>
                <a:lnTo>
                  <a:pt x="193774" y="104775"/>
                </a:lnTo>
                <a:close/>
                <a:moveTo>
                  <a:pt x="38100" y="228600"/>
                </a:moveTo>
                <a:lnTo>
                  <a:pt x="38100" y="190500"/>
                </a:lnTo>
                <a:cubicBezTo>
                  <a:pt x="38100" y="179963"/>
                  <a:pt x="46613" y="171450"/>
                  <a:pt x="57150" y="171450"/>
                </a:cubicBezTo>
                <a:lnTo>
                  <a:pt x="171450" y="171450"/>
                </a:lnTo>
                <a:cubicBezTo>
                  <a:pt x="181987" y="171450"/>
                  <a:pt x="190500" y="179963"/>
                  <a:pt x="190500" y="190500"/>
                </a:cubicBezTo>
                <a:lnTo>
                  <a:pt x="190500" y="228600"/>
                </a:lnTo>
                <a:cubicBezTo>
                  <a:pt x="190500" y="239137"/>
                  <a:pt x="181987" y="247650"/>
                  <a:pt x="171450" y="247650"/>
                </a:cubicBezTo>
                <a:lnTo>
                  <a:pt x="57150" y="247650"/>
                </a:lnTo>
                <a:cubicBezTo>
                  <a:pt x="46613" y="247650"/>
                  <a:pt x="38100" y="239137"/>
                  <a:pt x="38100" y="228600"/>
                </a:cubicBezTo>
                <a:close/>
                <a:moveTo>
                  <a:pt x="52388" y="38100"/>
                </a:moveTo>
                <a:lnTo>
                  <a:pt x="80962" y="38100"/>
                </a:lnTo>
                <a:cubicBezTo>
                  <a:pt x="88880" y="38100"/>
                  <a:pt x="95250" y="44470"/>
                  <a:pt x="95250" y="52388"/>
                </a:cubicBezTo>
                <a:cubicBezTo>
                  <a:pt x="95250" y="60305"/>
                  <a:pt x="88880" y="66675"/>
                  <a:pt x="80962" y="66675"/>
                </a:cubicBezTo>
                <a:lnTo>
                  <a:pt x="52388" y="66675"/>
                </a:lnTo>
                <a:cubicBezTo>
                  <a:pt x="44470" y="66675"/>
                  <a:pt x="38100" y="60305"/>
                  <a:pt x="38100" y="52388"/>
                </a:cubicBezTo>
                <a:cubicBezTo>
                  <a:pt x="38100" y="44470"/>
                  <a:pt x="44470" y="38100"/>
                  <a:pt x="52388" y="38100"/>
                </a:cubicBezTo>
                <a:close/>
                <a:moveTo>
                  <a:pt x="52388" y="95250"/>
                </a:moveTo>
                <a:lnTo>
                  <a:pt x="80962" y="95250"/>
                </a:lnTo>
                <a:cubicBezTo>
                  <a:pt x="88880" y="95250"/>
                  <a:pt x="95250" y="101620"/>
                  <a:pt x="95250" y="109537"/>
                </a:cubicBezTo>
                <a:cubicBezTo>
                  <a:pt x="95250" y="117455"/>
                  <a:pt x="88880" y="123825"/>
                  <a:pt x="80962" y="123825"/>
                </a:cubicBezTo>
                <a:lnTo>
                  <a:pt x="52388" y="123825"/>
                </a:lnTo>
                <a:cubicBezTo>
                  <a:pt x="44470" y="123825"/>
                  <a:pt x="38100" y="117455"/>
                  <a:pt x="38100" y="109537"/>
                </a:cubicBezTo>
                <a:cubicBezTo>
                  <a:pt x="38100" y="101620"/>
                  <a:pt x="44470" y="95250"/>
                  <a:pt x="52388" y="95250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22" name="Text 19"/>
          <p:cNvSpPr/>
          <p:nvPr/>
        </p:nvSpPr>
        <p:spPr>
          <a:xfrm>
            <a:off x="9890258" y="3403600"/>
            <a:ext cx="14351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5. 报表入账</a:t>
            </a:r>
            <a:endParaRPr lang="en-US" sz="1600" dirty="0"/>
          </a:p>
        </p:txBody>
      </p:sp>
      <p:sp>
        <p:nvSpPr>
          <p:cNvPr id="23" name="Text 20"/>
          <p:cNvSpPr/>
          <p:nvPr/>
        </p:nvSpPr>
        <p:spPr>
          <a:xfrm>
            <a:off x="10047817" y="3657600"/>
            <a:ext cx="11176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10000"/>
              </a:lnSpc>
              <a:buNone/>
            </a:pPr>
            <a:r>
              <a:rPr lang="en-US" sz="12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日清更新</a:t>
            </a:r>
            <a:endParaRPr lang="en-US" sz="1600" dirty="0"/>
          </a:p>
        </p:txBody>
      </p:sp>
      <p:sp>
        <p:nvSpPr>
          <p:cNvPr id="24" name="Shape 21"/>
          <p:cNvSpPr/>
          <p:nvPr/>
        </p:nvSpPr>
        <p:spPr>
          <a:xfrm>
            <a:off x="254000" y="4267200"/>
            <a:ext cx="11684000" cy="1066800"/>
          </a:xfrm>
          <a:custGeom>
            <a:avLst/>
            <a:gdLst/>
            <a:ahLst/>
            <a:cxnLst/>
            <a:rect l="l" t="t" r="r" b="b"/>
            <a:pathLst>
              <a:path w="11684000" h="1066800">
                <a:moveTo>
                  <a:pt x="101602" y="0"/>
                </a:moveTo>
                <a:lnTo>
                  <a:pt x="11582398" y="0"/>
                </a:lnTo>
                <a:cubicBezTo>
                  <a:pt x="11638511" y="0"/>
                  <a:pt x="11684000" y="45489"/>
                  <a:pt x="11684000" y="101602"/>
                </a:cubicBezTo>
                <a:lnTo>
                  <a:pt x="11684000" y="965198"/>
                </a:lnTo>
                <a:cubicBezTo>
                  <a:pt x="11684000" y="1021311"/>
                  <a:pt x="11638511" y="1066800"/>
                  <a:pt x="11582398" y="1066800"/>
                </a:cubicBezTo>
                <a:lnTo>
                  <a:pt x="101602" y="1066800"/>
                </a:lnTo>
                <a:cubicBezTo>
                  <a:pt x="45489" y="1066800"/>
                  <a:pt x="0" y="1021311"/>
                  <a:pt x="0" y="9651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4A90E2">
              <a:alpha val="10196"/>
            </a:srgbClr>
          </a:solidFill>
          <a:ln/>
        </p:spPr>
      </p:sp>
      <p:sp>
        <p:nvSpPr>
          <p:cNvPr id="25" name="Text 22"/>
          <p:cNvSpPr/>
          <p:nvPr/>
        </p:nvSpPr>
        <p:spPr>
          <a:xfrm>
            <a:off x="203200" y="4470400"/>
            <a:ext cx="11785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30000"/>
              </a:lnSpc>
              <a:buNone/>
            </a:pPr>
            <a:r>
              <a:rPr lang="en-US" sz="1600" dirty="0">
                <a:solidFill>
                  <a:srgbClr val="4A90E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核心要点</a:t>
            </a:r>
            <a:endParaRPr lang="en-US" sz="1600" dirty="0"/>
          </a:p>
        </p:txBody>
      </p:sp>
      <p:sp>
        <p:nvSpPr>
          <p:cNvPr id="26" name="Text 23"/>
          <p:cNvSpPr/>
          <p:nvPr/>
        </p:nvSpPr>
        <p:spPr>
          <a:xfrm>
            <a:off x="457200" y="4876800"/>
            <a:ext cx="112776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单据审核 → </a:t>
            </a:r>
            <a:r>
              <a:rPr lang="en-US" sz="1400" dirty="0">
                <a:solidFill>
                  <a:srgbClr val="333333"/>
                </a:solidFill>
                <a:highlight>
                  <a:srgbClr val="87CEEB">
                    <a:alpha val="50196"/>
                  </a:srgbClr>
                </a:highlight>
                <a:latin typeface="MiSans" pitchFamily="34" charset="0"/>
                <a:ea typeface="MiSans" pitchFamily="34" charset="-122"/>
                <a:cs typeface="MiSans" pitchFamily="34" charset="-120"/>
              </a:rPr>
              <a:t> 部分与全部收货 </a:t>
            </a:r>
            <a:r>
              <a:rPr lang="en-US" sz="14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→ 库存与成本更新 → 入库流水与报表入账，全程状态可追踪。</a:t>
            </a:r>
            <a:endParaRPr lang="en-US" sz="1600" dirty="0"/>
          </a:p>
        </p:txBody>
      </p:sp>
      <p:sp>
        <p:nvSpPr>
          <p:cNvPr id="27" name="Shape 24"/>
          <p:cNvSpPr/>
          <p:nvPr/>
        </p:nvSpPr>
        <p:spPr>
          <a:xfrm>
            <a:off x="254000" y="3048000"/>
            <a:ext cx="11684000" cy="50800"/>
          </a:xfrm>
          <a:custGeom>
            <a:avLst/>
            <a:gdLst/>
            <a:ahLst/>
            <a:cxnLst/>
            <a:rect l="l" t="t" r="r" b="b"/>
            <a:pathLst>
              <a:path w="11684000" h="50800">
                <a:moveTo>
                  <a:pt x="0" y="0"/>
                </a:moveTo>
                <a:lnTo>
                  <a:pt x="11684000" y="0"/>
                </a:lnTo>
                <a:lnTo>
                  <a:pt x="116840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solidFill>
            <a:srgbClr val="87CEEB">
              <a:alpha val="50196"/>
            </a:srgbClr>
          </a:solidFill>
          <a:ln/>
        </p:spPr>
      </p:sp>
    </p:spTree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3">
            <a:alphaModFix amt="93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10-11-20:17:34-d3l4lngs8jdo4os5env0.png"/>
          <p:cNvPicPr>
            <a:picLocks noChangeAspect="1"/>
          </p:cNvPicPr>
          <p:nvPr/>
        </p:nvPicPr>
        <p:blipFill>
          <a:blip r:embed="rId4"/>
          <a:srcRect l="1375" r="1375"/>
          <a:stretch/>
        </p:blipFill>
        <p:spPr>
          <a:xfrm>
            <a:off x="-635" y="0"/>
            <a:ext cx="12193905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982470" y="1786255"/>
            <a:ext cx="8226425" cy="1452880"/>
          </a:xfrm>
          <a:prstGeom prst="rect">
            <a:avLst/>
          </a:prstGeom>
          <a:noFill/>
          <a:ln/>
        </p:spPr>
        <p:txBody>
          <a:bodyPr wrap="square" lIns="99695" tIns="49784" rIns="99695" bIns="49784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8800" dirty="0">
                <a:solidFill>
                  <a:srgbClr val="2142E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THANK YOU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2892743" y="3162935"/>
            <a:ext cx="6405880" cy="1129030"/>
          </a:xfrm>
          <a:prstGeom prst="rect">
            <a:avLst/>
          </a:prstGeom>
          <a:noFill/>
          <a:ln/>
        </p:spPr>
        <p:txBody>
          <a:bodyPr wrap="square" lIns="99695" tIns="49784" rIns="99695" bIns="49784" rtlCol="0" anchor="t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66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感谢大家观看</a:t>
            </a:r>
            <a:endParaRPr lang="en-US" sz="1600" dirty="0"/>
          </a:p>
        </p:txBody>
      </p:sp>
      <p:pic>
        <p:nvPicPr>
          <p:cNvPr id="5" name="Image 1" descr="https://kimi-img.moonshot.cn/pub/slides/slides_tmpl/image/25-10-11-20:18:12-d3l4m10s8jdo4os5eof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3055" y="247015"/>
            <a:ext cx="4222115" cy="1539240"/>
          </a:xfrm>
          <a:prstGeom prst="rect">
            <a:avLst/>
          </a:prstGeom>
        </p:spPr>
      </p:pic>
      <p:pic>
        <p:nvPicPr>
          <p:cNvPr id="6" name="Image 2" descr="https://kimi-img.moonshot.cn/pub/slides/slides_tmpl/image/25-10-11-20:18:12-d3l4m10s8jdo4os5eof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32090" y="4912360"/>
            <a:ext cx="4222115" cy="1539240"/>
          </a:xfrm>
          <a:prstGeom prst="rect">
            <a:avLst/>
          </a:prstGeom>
        </p:spPr>
      </p:pic>
      <p:pic>
        <p:nvPicPr>
          <p:cNvPr id="7" name="Image 3" descr="https://kimi-img.moonshot.cn/pub/slides/slides_tmpl/image/25-10-11-20:17:33-d3l4ln8s8jdo4os5enr0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8325" y="5358130"/>
            <a:ext cx="2523490" cy="648335"/>
          </a:xfrm>
          <a:prstGeom prst="rect">
            <a:avLst/>
          </a:prstGeom>
        </p:spPr>
      </p:pic>
      <p:sp>
        <p:nvSpPr>
          <p:cNvPr id="8" name="Text 2"/>
          <p:cNvSpPr/>
          <p:nvPr/>
        </p:nvSpPr>
        <p:spPr>
          <a:xfrm>
            <a:off x="568960" y="5503545"/>
            <a:ext cx="2523490" cy="39878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000" b="1" dirty="0" err="1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汇报人</a:t>
            </a:r>
            <a:r>
              <a:rPr lang="en-US" sz="2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：</a:t>
            </a:r>
            <a:r>
              <a:rPr lang="zh-CN" altLang="en-US" sz="2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李桂铭</a:t>
            </a:r>
            <a:endParaRPr lang="en-US" sz="1600" dirty="0"/>
          </a:p>
        </p:txBody>
      </p:sp>
      <p:sp>
        <p:nvSpPr>
          <p:cNvPr id="9" name="Text 3"/>
          <p:cNvSpPr/>
          <p:nvPr/>
        </p:nvSpPr>
        <p:spPr>
          <a:xfrm>
            <a:off x="7647305" y="617220"/>
            <a:ext cx="3938270" cy="38163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r">
              <a:lnSpc>
                <a:spcPct val="100000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汇报时间：2025/08/05</a:t>
            </a:r>
            <a:endParaRPr lang="en-US" sz="1600" dirty="0"/>
          </a:p>
        </p:txBody>
      </p:sp>
      <p:sp>
        <p:nvSpPr>
          <p:cNvPr id="10" name="Shape 4"/>
          <p:cNvSpPr/>
          <p:nvPr/>
        </p:nvSpPr>
        <p:spPr>
          <a:xfrm>
            <a:off x="957050" y="816263"/>
            <a:ext cx="878810" cy="279259"/>
          </a:xfrm>
          <a:custGeom>
            <a:avLst/>
            <a:gdLst/>
            <a:ahLst/>
            <a:cxnLst/>
            <a:rect l="l" t="t" r="r" b="b"/>
            <a:pathLst>
              <a:path w="878810" h="279259">
                <a:moveTo>
                  <a:pt x="192859" y="139265"/>
                </a:moveTo>
                <a:lnTo>
                  <a:pt x="54326" y="-101"/>
                </a:lnTo>
                <a:lnTo>
                  <a:pt x="-976" y="55587"/>
                </a:lnTo>
                <a:lnTo>
                  <a:pt x="43352" y="100198"/>
                </a:lnTo>
                <a:lnTo>
                  <a:pt x="78533" y="139582"/>
                </a:lnTo>
                <a:lnTo>
                  <a:pt x="43352" y="178953"/>
                </a:lnTo>
                <a:lnTo>
                  <a:pt x="-976" y="223565"/>
                </a:lnTo>
                <a:lnTo>
                  <a:pt x="54326" y="279259"/>
                </a:lnTo>
                <a:lnTo>
                  <a:pt x="192859" y="139893"/>
                </a:lnTo>
                <a:lnTo>
                  <a:pt x="192553" y="139576"/>
                </a:lnTo>
                <a:close/>
                <a:moveTo>
                  <a:pt x="421509" y="139265"/>
                </a:moveTo>
                <a:lnTo>
                  <a:pt x="282977" y="-101"/>
                </a:lnTo>
                <a:lnTo>
                  <a:pt x="227674" y="55587"/>
                </a:lnTo>
                <a:lnTo>
                  <a:pt x="272002" y="100198"/>
                </a:lnTo>
                <a:lnTo>
                  <a:pt x="307123" y="139582"/>
                </a:lnTo>
                <a:lnTo>
                  <a:pt x="272002" y="178953"/>
                </a:lnTo>
                <a:lnTo>
                  <a:pt x="227674" y="223565"/>
                </a:lnTo>
                <a:lnTo>
                  <a:pt x="282977" y="279259"/>
                </a:lnTo>
                <a:lnTo>
                  <a:pt x="421509" y="139893"/>
                </a:lnTo>
                <a:lnTo>
                  <a:pt x="421204" y="139576"/>
                </a:lnTo>
                <a:close/>
                <a:moveTo>
                  <a:pt x="650160" y="139265"/>
                </a:moveTo>
                <a:lnTo>
                  <a:pt x="511627" y="-101"/>
                </a:lnTo>
                <a:lnTo>
                  <a:pt x="456264" y="55587"/>
                </a:lnTo>
                <a:lnTo>
                  <a:pt x="500653" y="100198"/>
                </a:lnTo>
                <a:lnTo>
                  <a:pt x="535774" y="139582"/>
                </a:lnTo>
                <a:lnTo>
                  <a:pt x="500653" y="178953"/>
                </a:lnTo>
                <a:lnTo>
                  <a:pt x="456264" y="223565"/>
                </a:lnTo>
                <a:lnTo>
                  <a:pt x="511627" y="279259"/>
                </a:lnTo>
                <a:lnTo>
                  <a:pt x="650160" y="139893"/>
                </a:lnTo>
                <a:lnTo>
                  <a:pt x="649854" y="139576"/>
                </a:lnTo>
                <a:close/>
                <a:moveTo>
                  <a:pt x="878810" y="139265"/>
                </a:moveTo>
                <a:lnTo>
                  <a:pt x="740277" y="-101"/>
                </a:lnTo>
                <a:lnTo>
                  <a:pt x="684914" y="55587"/>
                </a:lnTo>
                <a:lnTo>
                  <a:pt x="729242" y="100198"/>
                </a:lnTo>
                <a:lnTo>
                  <a:pt x="764423" y="139582"/>
                </a:lnTo>
                <a:lnTo>
                  <a:pt x="729242" y="178953"/>
                </a:lnTo>
                <a:lnTo>
                  <a:pt x="684914" y="223565"/>
                </a:lnTo>
                <a:lnTo>
                  <a:pt x="740277" y="279259"/>
                </a:lnTo>
                <a:lnTo>
                  <a:pt x="878810" y="139893"/>
                </a:lnTo>
                <a:lnTo>
                  <a:pt x="878444" y="139576"/>
                </a:lnTo>
                <a:close/>
              </a:path>
            </a:pathLst>
          </a:custGeom>
          <a:solidFill>
            <a:srgbClr val="2142EF"/>
          </a:solidFill>
          <a:ln/>
        </p:spPr>
      </p:sp>
      <p:sp>
        <p:nvSpPr>
          <p:cNvPr id="11" name="Text 5"/>
          <p:cNvSpPr/>
          <p:nvPr/>
        </p:nvSpPr>
        <p:spPr>
          <a:xfrm>
            <a:off x="957050" y="816263"/>
            <a:ext cx="878810" cy="279259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2" name="Shape 6"/>
          <p:cNvSpPr/>
          <p:nvPr/>
        </p:nvSpPr>
        <p:spPr>
          <a:xfrm>
            <a:off x="10209195" y="4015704"/>
            <a:ext cx="1141923" cy="723293"/>
          </a:xfrm>
          <a:custGeom>
            <a:avLst/>
            <a:gdLst/>
            <a:ahLst/>
            <a:cxnLst/>
            <a:rect l="l" t="t" r="r" b="b"/>
            <a:pathLst>
              <a:path w="1141923" h="723293">
                <a:moveTo>
                  <a:pt x="50838" y="25788"/>
                </a:moveTo>
                <a:cubicBezTo>
                  <a:pt x="50838" y="40086"/>
                  <a:pt x="39239" y="51676"/>
                  <a:pt x="24931" y="51676"/>
                </a:cubicBezTo>
                <a:cubicBezTo>
                  <a:pt x="10623" y="51676"/>
                  <a:pt x="-976" y="40086"/>
                  <a:pt x="-976" y="25788"/>
                </a:cubicBezTo>
                <a:cubicBezTo>
                  <a:pt x="-976" y="11490"/>
                  <a:pt x="10623" y="-101"/>
                  <a:pt x="24931" y="-101"/>
                </a:cubicBezTo>
                <a:cubicBezTo>
                  <a:pt x="39233" y="-108"/>
                  <a:pt x="50831" y="11473"/>
                  <a:pt x="50838" y="25763"/>
                </a:cubicBezTo>
                <a:cubicBezTo>
                  <a:pt x="50838" y="25772"/>
                  <a:pt x="50838" y="25780"/>
                  <a:pt x="50838" y="25788"/>
                </a:cubicBezTo>
                <a:close/>
                <a:moveTo>
                  <a:pt x="269068" y="25788"/>
                </a:moveTo>
                <a:cubicBezTo>
                  <a:pt x="269068" y="40086"/>
                  <a:pt x="257469" y="51676"/>
                  <a:pt x="243160" y="51676"/>
                </a:cubicBezTo>
                <a:cubicBezTo>
                  <a:pt x="228853" y="51676"/>
                  <a:pt x="217253" y="40086"/>
                  <a:pt x="217253" y="25788"/>
                </a:cubicBezTo>
                <a:cubicBezTo>
                  <a:pt x="217253" y="11490"/>
                  <a:pt x="228853" y="-101"/>
                  <a:pt x="243160" y="-101"/>
                </a:cubicBezTo>
                <a:cubicBezTo>
                  <a:pt x="257461" y="-84"/>
                  <a:pt x="269051" y="11497"/>
                  <a:pt x="269068" y="25788"/>
                </a:cubicBezTo>
                <a:close/>
                <a:moveTo>
                  <a:pt x="487237" y="25788"/>
                </a:moveTo>
                <a:cubicBezTo>
                  <a:pt x="487237" y="40086"/>
                  <a:pt x="475637" y="51676"/>
                  <a:pt x="461329" y="51676"/>
                </a:cubicBezTo>
                <a:cubicBezTo>
                  <a:pt x="447021" y="51676"/>
                  <a:pt x="435422" y="40086"/>
                  <a:pt x="435422" y="25788"/>
                </a:cubicBezTo>
                <a:cubicBezTo>
                  <a:pt x="435422" y="11490"/>
                  <a:pt x="447021" y="-101"/>
                  <a:pt x="461329" y="-101"/>
                </a:cubicBezTo>
                <a:cubicBezTo>
                  <a:pt x="475631" y="-108"/>
                  <a:pt x="487229" y="11473"/>
                  <a:pt x="487237" y="25763"/>
                </a:cubicBezTo>
                <a:cubicBezTo>
                  <a:pt x="487237" y="25772"/>
                  <a:pt x="487237" y="25780"/>
                  <a:pt x="487237" y="25788"/>
                </a:cubicBezTo>
                <a:close/>
                <a:moveTo>
                  <a:pt x="705466" y="25788"/>
                </a:moveTo>
                <a:cubicBezTo>
                  <a:pt x="705466" y="40086"/>
                  <a:pt x="693867" y="51676"/>
                  <a:pt x="679559" y="51676"/>
                </a:cubicBezTo>
                <a:cubicBezTo>
                  <a:pt x="665250" y="51676"/>
                  <a:pt x="653652" y="40086"/>
                  <a:pt x="653652" y="25788"/>
                </a:cubicBezTo>
                <a:cubicBezTo>
                  <a:pt x="653652" y="11490"/>
                  <a:pt x="665250" y="-101"/>
                  <a:pt x="679559" y="-101"/>
                </a:cubicBezTo>
                <a:cubicBezTo>
                  <a:pt x="693861" y="-108"/>
                  <a:pt x="705458" y="11473"/>
                  <a:pt x="705466" y="25763"/>
                </a:cubicBezTo>
                <a:cubicBezTo>
                  <a:pt x="705466" y="25772"/>
                  <a:pt x="705466" y="25780"/>
                  <a:pt x="705466" y="25788"/>
                </a:cubicBezTo>
                <a:close/>
                <a:moveTo>
                  <a:pt x="923695" y="25788"/>
                </a:moveTo>
                <a:cubicBezTo>
                  <a:pt x="923695" y="40086"/>
                  <a:pt x="912096" y="51676"/>
                  <a:pt x="897788" y="51676"/>
                </a:cubicBezTo>
                <a:cubicBezTo>
                  <a:pt x="883481" y="51676"/>
                  <a:pt x="871881" y="40086"/>
                  <a:pt x="871881" y="25788"/>
                </a:cubicBezTo>
                <a:cubicBezTo>
                  <a:pt x="871881" y="11490"/>
                  <a:pt x="883481" y="-101"/>
                  <a:pt x="897788" y="-101"/>
                </a:cubicBezTo>
                <a:cubicBezTo>
                  <a:pt x="912090" y="-108"/>
                  <a:pt x="923688" y="11473"/>
                  <a:pt x="923695" y="25763"/>
                </a:cubicBezTo>
                <a:cubicBezTo>
                  <a:pt x="923695" y="25772"/>
                  <a:pt x="923695" y="25780"/>
                  <a:pt x="923695" y="25788"/>
                </a:cubicBezTo>
                <a:close/>
                <a:moveTo>
                  <a:pt x="1141923" y="25788"/>
                </a:moveTo>
                <a:cubicBezTo>
                  <a:pt x="1141923" y="40086"/>
                  <a:pt x="1130324" y="51676"/>
                  <a:pt x="1116016" y="51676"/>
                </a:cubicBezTo>
                <a:cubicBezTo>
                  <a:pt x="1101708" y="51676"/>
                  <a:pt x="1090109" y="40086"/>
                  <a:pt x="1090109" y="25788"/>
                </a:cubicBezTo>
                <a:cubicBezTo>
                  <a:pt x="1090109" y="11490"/>
                  <a:pt x="1101708" y="-101"/>
                  <a:pt x="1116016" y="-101"/>
                </a:cubicBezTo>
                <a:cubicBezTo>
                  <a:pt x="1130316" y="-84"/>
                  <a:pt x="1141907" y="11497"/>
                  <a:pt x="1141923" y="25788"/>
                </a:cubicBezTo>
                <a:close/>
                <a:moveTo>
                  <a:pt x="50838" y="193692"/>
                </a:moveTo>
                <a:cubicBezTo>
                  <a:pt x="50838" y="207990"/>
                  <a:pt x="39239" y="219580"/>
                  <a:pt x="24931" y="219580"/>
                </a:cubicBezTo>
                <a:cubicBezTo>
                  <a:pt x="10623" y="219580"/>
                  <a:pt x="-976" y="207990"/>
                  <a:pt x="-976" y="193692"/>
                </a:cubicBezTo>
                <a:cubicBezTo>
                  <a:pt x="-976" y="179394"/>
                  <a:pt x="10623" y="167803"/>
                  <a:pt x="24931" y="167803"/>
                </a:cubicBezTo>
                <a:cubicBezTo>
                  <a:pt x="39233" y="167796"/>
                  <a:pt x="50831" y="179377"/>
                  <a:pt x="50838" y="193668"/>
                </a:cubicBezTo>
                <a:cubicBezTo>
                  <a:pt x="50838" y="193676"/>
                  <a:pt x="50838" y="193684"/>
                  <a:pt x="50838" y="193692"/>
                </a:cubicBezTo>
                <a:close/>
                <a:moveTo>
                  <a:pt x="269068" y="193692"/>
                </a:moveTo>
                <a:cubicBezTo>
                  <a:pt x="269068" y="207990"/>
                  <a:pt x="257469" y="219580"/>
                  <a:pt x="243160" y="219580"/>
                </a:cubicBezTo>
                <a:cubicBezTo>
                  <a:pt x="228853" y="219580"/>
                  <a:pt x="217253" y="207990"/>
                  <a:pt x="217253" y="193692"/>
                </a:cubicBezTo>
                <a:cubicBezTo>
                  <a:pt x="217253" y="179394"/>
                  <a:pt x="228853" y="167803"/>
                  <a:pt x="243160" y="167803"/>
                </a:cubicBezTo>
                <a:cubicBezTo>
                  <a:pt x="257461" y="167820"/>
                  <a:pt x="269051" y="179401"/>
                  <a:pt x="269068" y="193692"/>
                </a:cubicBezTo>
                <a:close/>
                <a:moveTo>
                  <a:pt x="487237" y="193692"/>
                </a:moveTo>
                <a:cubicBezTo>
                  <a:pt x="487237" y="207990"/>
                  <a:pt x="475637" y="219580"/>
                  <a:pt x="461329" y="219580"/>
                </a:cubicBezTo>
                <a:cubicBezTo>
                  <a:pt x="447021" y="219580"/>
                  <a:pt x="435422" y="207990"/>
                  <a:pt x="435422" y="193692"/>
                </a:cubicBezTo>
                <a:cubicBezTo>
                  <a:pt x="435422" y="179394"/>
                  <a:pt x="447021" y="167803"/>
                  <a:pt x="461329" y="167803"/>
                </a:cubicBezTo>
                <a:cubicBezTo>
                  <a:pt x="475631" y="167796"/>
                  <a:pt x="487229" y="179377"/>
                  <a:pt x="487237" y="193668"/>
                </a:cubicBezTo>
                <a:cubicBezTo>
                  <a:pt x="487237" y="193676"/>
                  <a:pt x="487237" y="193684"/>
                  <a:pt x="487237" y="193692"/>
                </a:cubicBezTo>
                <a:close/>
                <a:moveTo>
                  <a:pt x="705466" y="193692"/>
                </a:moveTo>
                <a:cubicBezTo>
                  <a:pt x="705466" y="207990"/>
                  <a:pt x="693867" y="219580"/>
                  <a:pt x="679559" y="219580"/>
                </a:cubicBezTo>
                <a:cubicBezTo>
                  <a:pt x="665250" y="219580"/>
                  <a:pt x="653652" y="207990"/>
                  <a:pt x="653652" y="193692"/>
                </a:cubicBezTo>
                <a:cubicBezTo>
                  <a:pt x="653652" y="179394"/>
                  <a:pt x="665250" y="167803"/>
                  <a:pt x="679559" y="167803"/>
                </a:cubicBezTo>
                <a:cubicBezTo>
                  <a:pt x="693861" y="167796"/>
                  <a:pt x="705458" y="179377"/>
                  <a:pt x="705466" y="193668"/>
                </a:cubicBezTo>
                <a:cubicBezTo>
                  <a:pt x="705466" y="193676"/>
                  <a:pt x="705466" y="193684"/>
                  <a:pt x="705466" y="193692"/>
                </a:cubicBezTo>
                <a:close/>
                <a:moveTo>
                  <a:pt x="923695" y="193692"/>
                </a:moveTo>
                <a:cubicBezTo>
                  <a:pt x="923695" y="207990"/>
                  <a:pt x="912096" y="219580"/>
                  <a:pt x="897788" y="219580"/>
                </a:cubicBezTo>
                <a:cubicBezTo>
                  <a:pt x="883481" y="219580"/>
                  <a:pt x="871881" y="207990"/>
                  <a:pt x="871881" y="193692"/>
                </a:cubicBezTo>
                <a:cubicBezTo>
                  <a:pt x="871881" y="179394"/>
                  <a:pt x="883481" y="167803"/>
                  <a:pt x="897788" y="167803"/>
                </a:cubicBezTo>
                <a:cubicBezTo>
                  <a:pt x="912090" y="167796"/>
                  <a:pt x="923688" y="179377"/>
                  <a:pt x="923695" y="193668"/>
                </a:cubicBezTo>
                <a:cubicBezTo>
                  <a:pt x="923695" y="193676"/>
                  <a:pt x="923695" y="193684"/>
                  <a:pt x="923695" y="193692"/>
                </a:cubicBezTo>
                <a:close/>
                <a:moveTo>
                  <a:pt x="1141923" y="193692"/>
                </a:moveTo>
                <a:cubicBezTo>
                  <a:pt x="1141923" y="207990"/>
                  <a:pt x="1130324" y="219580"/>
                  <a:pt x="1116016" y="219580"/>
                </a:cubicBezTo>
                <a:cubicBezTo>
                  <a:pt x="1101708" y="219580"/>
                  <a:pt x="1090109" y="207990"/>
                  <a:pt x="1090109" y="193692"/>
                </a:cubicBezTo>
                <a:cubicBezTo>
                  <a:pt x="1090109" y="179394"/>
                  <a:pt x="1101708" y="167803"/>
                  <a:pt x="1116016" y="167803"/>
                </a:cubicBezTo>
                <a:cubicBezTo>
                  <a:pt x="1130316" y="167820"/>
                  <a:pt x="1141907" y="179401"/>
                  <a:pt x="1141923" y="193692"/>
                </a:cubicBezTo>
                <a:close/>
                <a:moveTo>
                  <a:pt x="50838" y="361596"/>
                </a:moveTo>
                <a:cubicBezTo>
                  <a:pt x="50838" y="375894"/>
                  <a:pt x="39239" y="387485"/>
                  <a:pt x="24931" y="387485"/>
                </a:cubicBezTo>
                <a:cubicBezTo>
                  <a:pt x="10623" y="387485"/>
                  <a:pt x="-976" y="375894"/>
                  <a:pt x="-976" y="361596"/>
                </a:cubicBezTo>
                <a:cubicBezTo>
                  <a:pt x="-976" y="347298"/>
                  <a:pt x="10623" y="335707"/>
                  <a:pt x="24931" y="335707"/>
                </a:cubicBezTo>
                <a:cubicBezTo>
                  <a:pt x="39233" y="335700"/>
                  <a:pt x="50831" y="347280"/>
                  <a:pt x="50838" y="361571"/>
                </a:cubicBezTo>
                <a:cubicBezTo>
                  <a:pt x="50838" y="361579"/>
                  <a:pt x="50838" y="361588"/>
                  <a:pt x="50838" y="361596"/>
                </a:cubicBezTo>
                <a:close/>
                <a:moveTo>
                  <a:pt x="269068" y="361596"/>
                </a:moveTo>
                <a:cubicBezTo>
                  <a:pt x="269068" y="375894"/>
                  <a:pt x="257469" y="387485"/>
                  <a:pt x="243160" y="387485"/>
                </a:cubicBezTo>
                <a:cubicBezTo>
                  <a:pt x="228853" y="387485"/>
                  <a:pt x="217253" y="375894"/>
                  <a:pt x="217253" y="361596"/>
                </a:cubicBezTo>
                <a:cubicBezTo>
                  <a:pt x="217253" y="347298"/>
                  <a:pt x="228853" y="335707"/>
                  <a:pt x="243160" y="335707"/>
                </a:cubicBezTo>
                <a:cubicBezTo>
                  <a:pt x="257461" y="335724"/>
                  <a:pt x="269051" y="347305"/>
                  <a:pt x="269068" y="361596"/>
                </a:cubicBezTo>
                <a:close/>
                <a:moveTo>
                  <a:pt x="487237" y="361596"/>
                </a:moveTo>
                <a:cubicBezTo>
                  <a:pt x="487237" y="375894"/>
                  <a:pt x="475637" y="387485"/>
                  <a:pt x="461329" y="387485"/>
                </a:cubicBezTo>
                <a:cubicBezTo>
                  <a:pt x="447021" y="387485"/>
                  <a:pt x="435422" y="375894"/>
                  <a:pt x="435422" y="361596"/>
                </a:cubicBezTo>
                <a:cubicBezTo>
                  <a:pt x="435422" y="347298"/>
                  <a:pt x="447021" y="335707"/>
                  <a:pt x="461329" y="335707"/>
                </a:cubicBezTo>
                <a:cubicBezTo>
                  <a:pt x="475631" y="335700"/>
                  <a:pt x="487229" y="347280"/>
                  <a:pt x="487237" y="361571"/>
                </a:cubicBezTo>
                <a:cubicBezTo>
                  <a:pt x="487237" y="361579"/>
                  <a:pt x="487237" y="361588"/>
                  <a:pt x="487237" y="361596"/>
                </a:cubicBezTo>
                <a:close/>
                <a:moveTo>
                  <a:pt x="705466" y="361596"/>
                </a:moveTo>
                <a:cubicBezTo>
                  <a:pt x="705466" y="375894"/>
                  <a:pt x="693867" y="387485"/>
                  <a:pt x="679559" y="387485"/>
                </a:cubicBezTo>
                <a:cubicBezTo>
                  <a:pt x="665250" y="387485"/>
                  <a:pt x="653652" y="375894"/>
                  <a:pt x="653652" y="361596"/>
                </a:cubicBezTo>
                <a:cubicBezTo>
                  <a:pt x="653652" y="347298"/>
                  <a:pt x="665250" y="335707"/>
                  <a:pt x="679559" y="335707"/>
                </a:cubicBezTo>
                <a:cubicBezTo>
                  <a:pt x="693861" y="335700"/>
                  <a:pt x="705458" y="347280"/>
                  <a:pt x="705466" y="361571"/>
                </a:cubicBezTo>
                <a:cubicBezTo>
                  <a:pt x="705466" y="361579"/>
                  <a:pt x="705466" y="361588"/>
                  <a:pt x="705466" y="361596"/>
                </a:cubicBezTo>
                <a:close/>
                <a:moveTo>
                  <a:pt x="923695" y="361596"/>
                </a:moveTo>
                <a:cubicBezTo>
                  <a:pt x="923695" y="375894"/>
                  <a:pt x="912096" y="387485"/>
                  <a:pt x="897788" y="387485"/>
                </a:cubicBezTo>
                <a:cubicBezTo>
                  <a:pt x="883481" y="387485"/>
                  <a:pt x="871881" y="375894"/>
                  <a:pt x="871881" y="361596"/>
                </a:cubicBezTo>
                <a:cubicBezTo>
                  <a:pt x="871881" y="347298"/>
                  <a:pt x="883481" y="335707"/>
                  <a:pt x="897788" y="335707"/>
                </a:cubicBezTo>
                <a:cubicBezTo>
                  <a:pt x="912090" y="335700"/>
                  <a:pt x="923688" y="347280"/>
                  <a:pt x="923695" y="361571"/>
                </a:cubicBezTo>
                <a:cubicBezTo>
                  <a:pt x="923695" y="361579"/>
                  <a:pt x="923695" y="361588"/>
                  <a:pt x="923695" y="361596"/>
                </a:cubicBezTo>
                <a:close/>
                <a:moveTo>
                  <a:pt x="1141923" y="361596"/>
                </a:moveTo>
                <a:cubicBezTo>
                  <a:pt x="1141923" y="375894"/>
                  <a:pt x="1130324" y="387485"/>
                  <a:pt x="1116016" y="387485"/>
                </a:cubicBezTo>
                <a:cubicBezTo>
                  <a:pt x="1101708" y="387485"/>
                  <a:pt x="1090109" y="375894"/>
                  <a:pt x="1090109" y="361596"/>
                </a:cubicBezTo>
                <a:cubicBezTo>
                  <a:pt x="1090109" y="347298"/>
                  <a:pt x="1101708" y="335707"/>
                  <a:pt x="1116016" y="335707"/>
                </a:cubicBezTo>
                <a:cubicBezTo>
                  <a:pt x="1130316" y="335724"/>
                  <a:pt x="1141907" y="347305"/>
                  <a:pt x="1141923" y="361596"/>
                </a:cubicBezTo>
                <a:close/>
                <a:moveTo>
                  <a:pt x="50838" y="529500"/>
                </a:moveTo>
                <a:cubicBezTo>
                  <a:pt x="50838" y="543798"/>
                  <a:pt x="39239" y="555389"/>
                  <a:pt x="24931" y="555389"/>
                </a:cubicBezTo>
                <a:cubicBezTo>
                  <a:pt x="10623" y="555389"/>
                  <a:pt x="-976" y="543798"/>
                  <a:pt x="-976" y="529500"/>
                </a:cubicBezTo>
                <a:cubicBezTo>
                  <a:pt x="-976" y="515202"/>
                  <a:pt x="10623" y="503612"/>
                  <a:pt x="24931" y="503612"/>
                </a:cubicBezTo>
                <a:cubicBezTo>
                  <a:pt x="39233" y="503605"/>
                  <a:pt x="50831" y="515184"/>
                  <a:pt x="50838" y="529475"/>
                </a:cubicBezTo>
                <a:cubicBezTo>
                  <a:pt x="50838" y="529484"/>
                  <a:pt x="50838" y="529492"/>
                  <a:pt x="50838" y="529500"/>
                </a:cubicBezTo>
                <a:close/>
                <a:moveTo>
                  <a:pt x="269068" y="529500"/>
                </a:moveTo>
                <a:cubicBezTo>
                  <a:pt x="269068" y="543798"/>
                  <a:pt x="257469" y="555389"/>
                  <a:pt x="243160" y="555389"/>
                </a:cubicBezTo>
                <a:cubicBezTo>
                  <a:pt x="228853" y="555389"/>
                  <a:pt x="217253" y="543798"/>
                  <a:pt x="217253" y="529500"/>
                </a:cubicBezTo>
                <a:cubicBezTo>
                  <a:pt x="217253" y="515202"/>
                  <a:pt x="228853" y="503612"/>
                  <a:pt x="243160" y="503612"/>
                </a:cubicBezTo>
                <a:cubicBezTo>
                  <a:pt x="257461" y="503629"/>
                  <a:pt x="269051" y="515209"/>
                  <a:pt x="269068" y="529500"/>
                </a:cubicBezTo>
                <a:close/>
                <a:moveTo>
                  <a:pt x="487237" y="529500"/>
                </a:moveTo>
                <a:cubicBezTo>
                  <a:pt x="487237" y="543798"/>
                  <a:pt x="475637" y="555389"/>
                  <a:pt x="461329" y="555389"/>
                </a:cubicBezTo>
                <a:cubicBezTo>
                  <a:pt x="447021" y="555389"/>
                  <a:pt x="435422" y="543798"/>
                  <a:pt x="435422" y="529500"/>
                </a:cubicBezTo>
                <a:cubicBezTo>
                  <a:pt x="435422" y="515202"/>
                  <a:pt x="447021" y="503612"/>
                  <a:pt x="461329" y="503612"/>
                </a:cubicBezTo>
                <a:cubicBezTo>
                  <a:pt x="475631" y="503605"/>
                  <a:pt x="487229" y="515184"/>
                  <a:pt x="487237" y="529475"/>
                </a:cubicBezTo>
                <a:cubicBezTo>
                  <a:pt x="487237" y="529484"/>
                  <a:pt x="487237" y="529492"/>
                  <a:pt x="487237" y="529500"/>
                </a:cubicBezTo>
                <a:close/>
                <a:moveTo>
                  <a:pt x="705466" y="529500"/>
                </a:moveTo>
                <a:cubicBezTo>
                  <a:pt x="705466" y="543798"/>
                  <a:pt x="693867" y="555389"/>
                  <a:pt x="679559" y="555389"/>
                </a:cubicBezTo>
                <a:cubicBezTo>
                  <a:pt x="665250" y="555389"/>
                  <a:pt x="653652" y="543798"/>
                  <a:pt x="653652" y="529500"/>
                </a:cubicBezTo>
                <a:cubicBezTo>
                  <a:pt x="653652" y="515202"/>
                  <a:pt x="665250" y="503612"/>
                  <a:pt x="679559" y="503612"/>
                </a:cubicBezTo>
                <a:cubicBezTo>
                  <a:pt x="693861" y="503605"/>
                  <a:pt x="705458" y="515184"/>
                  <a:pt x="705466" y="529475"/>
                </a:cubicBezTo>
                <a:cubicBezTo>
                  <a:pt x="705466" y="529484"/>
                  <a:pt x="705466" y="529492"/>
                  <a:pt x="705466" y="529500"/>
                </a:cubicBezTo>
                <a:close/>
                <a:moveTo>
                  <a:pt x="923695" y="529500"/>
                </a:moveTo>
                <a:cubicBezTo>
                  <a:pt x="923695" y="543798"/>
                  <a:pt x="912096" y="555389"/>
                  <a:pt x="897788" y="555389"/>
                </a:cubicBezTo>
                <a:cubicBezTo>
                  <a:pt x="883481" y="555389"/>
                  <a:pt x="871881" y="543798"/>
                  <a:pt x="871881" y="529500"/>
                </a:cubicBezTo>
                <a:cubicBezTo>
                  <a:pt x="871881" y="515202"/>
                  <a:pt x="883481" y="503612"/>
                  <a:pt x="897788" y="503612"/>
                </a:cubicBezTo>
                <a:cubicBezTo>
                  <a:pt x="912090" y="503605"/>
                  <a:pt x="923688" y="515184"/>
                  <a:pt x="923695" y="529475"/>
                </a:cubicBezTo>
                <a:cubicBezTo>
                  <a:pt x="923695" y="529484"/>
                  <a:pt x="923695" y="529492"/>
                  <a:pt x="923695" y="529500"/>
                </a:cubicBezTo>
                <a:close/>
                <a:moveTo>
                  <a:pt x="1141923" y="529500"/>
                </a:moveTo>
                <a:cubicBezTo>
                  <a:pt x="1141923" y="543798"/>
                  <a:pt x="1130324" y="555389"/>
                  <a:pt x="1116016" y="555389"/>
                </a:cubicBezTo>
                <a:cubicBezTo>
                  <a:pt x="1101708" y="555389"/>
                  <a:pt x="1090109" y="543798"/>
                  <a:pt x="1090109" y="529500"/>
                </a:cubicBezTo>
                <a:cubicBezTo>
                  <a:pt x="1090109" y="515202"/>
                  <a:pt x="1101708" y="503612"/>
                  <a:pt x="1116016" y="503612"/>
                </a:cubicBezTo>
                <a:cubicBezTo>
                  <a:pt x="1130316" y="503629"/>
                  <a:pt x="1141907" y="515209"/>
                  <a:pt x="1141923" y="529500"/>
                </a:cubicBezTo>
                <a:close/>
                <a:moveTo>
                  <a:pt x="50838" y="697404"/>
                </a:moveTo>
                <a:cubicBezTo>
                  <a:pt x="50838" y="711702"/>
                  <a:pt x="39239" y="723293"/>
                  <a:pt x="24931" y="723293"/>
                </a:cubicBezTo>
                <a:cubicBezTo>
                  <a:pt x="10623" y="723293"/>
                  <a:pt x="-976" y="711702"/>
                  <a:pt x="-976" y="697404"/>
                </a:cubicBezTo>
                <a:cubicBezTo>
                  <a:pt x="-976" y="683106"/>
                  <a:pt x="10623" y="671516"/>
                  <a:pt x="24931" y="671516"/>
                </a:cubicBezTo>
                <a:cubicBezTo>
                  <a:pt x="39233" y="671509"/>
                  <a:pt x="50831" y="683088"/>
                  <a:pt x="50838" y="697379"/>
                </a:cubicBezTo>
                <a:cubicBezTo>
                  <a:pt x="50838" y="697387"/>
                  <a:pt x="50838" y="697395"/>
                  <a:pt x="50838" y="697404"/>
                </a:cubicBezTo>
                <a:close/>
                <a:moveTo>
                  <a:pt x="269068" y="697404"/>
                </a:moveTo>
                <a:cubicBezTo>
                  <a:pt x="269068" y="711702"/>
                  <a:pt x="257469" y="723293"/>
                  <a:pt x="243160" y="723293"/>
                </a:cubicBezTo>
                <a:cubicBezTo>
                  <a:pt x="228853" y="723293"/>
                  <a:pt x="217253" y="711702"/>
                  <a:pt x="217253" y="697404"/>
                </a:cubicBezTo>
                <a:cubicBezTo>
                  <a:pt x="217253" y="683106"/>
                  <a:pt x="228853" y="671516"/>
                  <a:pt x="243160" y="671516"/>
                </a:cubicBezTo>
                <a:cubicBezTo>
                  <a:pt x="257461" y="671532"/>
                  <a:pt x="269051" y="683113"/>
                  <a:pt x="269068" y="697404"/>
                </a:cubicBezTo>
                <a:close/>
                <a:moveTo>
                  <a:pt x="487237" y="697404"/>
                </a:moveTo>
                <a:cubicBezTo>
                  <a:pt x="487237" y="711702"/>
                  <a:pt x="475637" y="723293"/>
                  <a:pt x="461329" y="723293"/>
                </a:cubicBezTo>
                <a:cubicBezTo>
                  <a:pt x="447021" y="723293"/>
                  <a:pt x="435422" y="711702"/>
                  <a:pt x="435422" y="697404"/>
                </a:cubicBezTo>
                <a:cubicBezTo>
                  <a:pt x="435422" y="683106"/>
                  <a:pt x="447021" y="671516"/>
                  <a:pt x="461329" y="671516"/>
                </a:cubicBezTo>
                <a:cubicBezTo>
                  <a:pt x="475631" y="671509"/>
                  <a:pt x="487229" y="683088"/>
                  <a:pt x="487237" y="697379"/>
                </a:cubicBezTo>
                <a:cubicBezTo>
                  <a:pt x="487237" y="697387"/>
                  <a:pt x="487237" y="697395"/>
                  <a:pt x="487237" y="697404"/>
                </a:cubicBezTo>
                <a:close/>
                <a:moveTo>
                  <a:pt x="705466" y="697404"/>
                </a:moveTo>
                <a:cubicBezTo>
                  <a:pt x="705466" y="711702"/>
                  <a:pt x="693867" y="723293"/>
                  <a:pt x="679559" y="723293"/>
                </a:cubicBezTo>
                <a:cubicBezTo>
                  <a:pt x="665250" y="723293"/>
                  <a:pt x="653652" y="711702"/>
                  <a:pt x="653652" y="697404"/>
                </a:cubicBezTo>
                <a:cubicBezTo>
                  <a:pt x="653652" y="683106"/>
                  <a:pt x="665250" y="671516"/>
                  <a:pt x="679559" y="671516"/>
                </a:cubicBezTo>
                <a:cubicBezTo>
                  <a:pt x="693861" y="671509"/>
                  <a:pt x="705458" y="683088"/>
                  <a:pt x="705466" y="697379"/>
                </a:cubicBezTo>
                <a:cubicBezTo>
                  <a:pt x="705466" y="697387"/>
                  <a:pt x="705466" y="697395"/>
                  <a:pt x="705466" y="697404"/>
                </a:cubicBezTo>
                <a:close/>
                <a:moveTo>
                  <a:pt x="923695" y="697404"/>
                </a:moveTo>
                <a:cubicBezTo>
                  <a:pt x="923695" y="711702"/>
                  <a:pt x="912096" y="723293"/>
                  <a:pt x="897788" y="723293"/>
                </a:cubicBezTo>
                <a:cubicBezTo>
                  <a:pt x="883481" y="723293"/>
                  <a:pt x="871881" y="711702"/>
                  <a:pt x="871881" y="697404"/>
                </a:cubicBezTo>
                <a:cubicBezTo>
                  <a:pt x="871881" y="683106"/>
                  <a:pt x="883481" y="671516"/>
                  <a:pt x="897788" y="671516"/>
                </a:cubicBezTo>
                <a:cubicBezTo>
                  <a:pt x="912090" y="671509"/>
                  <a:pt x="923688" y="683088"/>
                  <a:pt x="923695" y="697379"/>
                </a:cubicBezTo>
                <a:cubicBezTo>
                  <a:pt x="923695" y="697387"/>
                  <a:pt x="923695" y="697395"/>
                  <a:pt x="923695" y="697404"/>
                </a:cubicBezTo>
                <a:close/>
                <a:moveTo>
                  <a:pt x="1141923" y="697404"/>
                </a:moveTo>
                <a:cubicBezTo>
                  <a:pt x="1141923" y="711702"/>
                  <a:pt x="1130324" y="723293"/>
                  <a:pt x="1116016" y="723293"/>
                </a:cubicBezTo>
                <a:cubicBezTo>
                  <a:pt x="1101708" y="723293"/>
                  <a:pt x="1090109" y="711702"/>
                  <a:pt x="1090109" y="697404"/>
                </a:cubicBezTo>
                <a:cubicBezTo>
                  <a:pt x="1090109" y="683106"/>
                  <a:pt x="1101708" y="671516"/>
                  <a:pt x="1116016" y="671516"/>
                </a:cubicBezTo>
                <a:cubicBezTo>
                  <a:pt x="1130316" y="671532"/>
                  <a:pt x="1141907" y="683113"/>
                  <a:pt x="1141923" y="697404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13" name="Text 7"/>
          <p:cNvSpPr/>
          <p:nvPr/>
        </p:nvSpPr>
        <p:spPr>
          <a:xfrm>
            <a:off x="10209195" y="4015704"/>
            <a:ext cx="1141923" cy="723293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4" name="Shape 8"/>
          <p:cNvSpPr/>
          <p:nvPr/>
        </p:nvSpPr>
        <p:spPr>
          <a:xfrm rot="5400000">
            <a:off x="5226050" y="3844290"/>
            <a:ext cx="76200" cy="3938270"/>
          </a:xfrm>
          <a:custGeom>
            <a:avLst/>
            <a:gdLst/>
            <a:ahLst/>
            <a:cxnLst/>
            <a:rect l="l" t="t" r="r" b="b"/>
            <a:pathLst>
              <a:path w="76200" h="3938270">
                <a:moveTo>
                  <a:pt x="76200" y="-1742"/>
                </a:moveTo>
                <a:lnTo>
                  <a:pt x="76200" y="393827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/>
            </a:solidFill>
            <a:prstDash val="solid"/>
          </a:ln>
        </p:spPr>
      </p:sp>
      <p:sp>
        <p:nvSpPr>
          <p:cNvPr id="15" name="Text 9"/>
          <p:cNvSpPr/>
          <p:nvPr/>
        </p:nvSpPr>
        <p:spPr>
          <a:xfrm rot="5400000">
            <a:off x="5226050" y="3844290"/>
            <a:ext cx="76200" cy="39382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16" name="Image 4" descr="https://kimi-img.moonshot.cn/pub/slides/slides_tmpl/image/25-10-11-20:17:33-d3l4ln8s8jdo4os5ens0.png"/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8347710" y="4069080"/>
            <a:ext cx="3718560" cy="2788920"/>
          </a:xfrm>
          <a:prstGeom prst="rect">
            <a:avLst/>
          </a:prstGeom>
        </p:spPr>
      </p:pic>
      <p:sp>
        <p:nvSpPr>
          <p:cNvPr id="18" name="Text 1">
            <a:extLst>
              <a:ext uri="{FF2B5EF4-FFF2-40B4-BE49-F238E27FC236}">
                <a16:creationId xmlns:a16="http://schemas.microsoft.com/office/drawing/2014/main" id="{B963E44F-AA9F-78C9-F8AD-A3CFFC3FFA32}"/>
              </a:ext>
            </a:extLst>
          </p:cNvPr>
          <p:cNvSpPr/>
          <p:nvPr/>
        </p:nvSpPr>
        <p:spPr>
          <a:xfrm>
            <a:off x="3195580" y="5324557"/>
            <a:ext cx="6405880" cy="466214"/>
          </a:xfrm>
          <a:prstGeom prst="rect">
            <a:avLst/>
          </a:prstGeom>
          <a:noFill/>
          <a:ln/>
        </p:spPr>
        <p:txBody>
          <a:bodyPr wrap="square" lIns="99695" tIns="49784" rIns="99695" bIns="49784" rtlCol="0" anchor="t"/>
          <a:lstStyle/>
          <a:p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源码地址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MiSans" pitchFamily="34" charset="0"/>
              <a:ea typeface="MiSans" pitchFamily="34" charset="-122"/>
              <a:cs typeface="MiSans" pitchFamily="34" charset="-120"/>
            </a:endParaRPr>
          </a:p>
          <a:p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https://github.com/HaiXi2912/InventoryManagement</a:t>
            </a:r>
            <a:endParaRPr lang="en-US" sz="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Text 1">
            <a:extLst>
              <a:ext uri="{FF2B5EF4-FFF2-40B4-BE49-F238E27FC236}">
                <a16:creationId xmlns:a16="http://schemas.microsoft.com/office/drawing/2014/main" id="{DF0EDA88-6671-2138-9A24-C0CBD1276992}"/>
              </a:ext>
            </a:extLst>
          </p:cNvPr>
          <p:cNvSpPr/>
          <p:nvPr/>
        </p:nvSpPr>
        <p:spPr>
          <a:xfrm>
            <a:off x="3178867" y="5932131"/>
            <a:ext cx="6405880" cy="917063"/>
          </a:xfrm>
          <a:prstGeom prst="rect">
            <a:avLst/>
          </a:prstGeom>
          <a:noFill/>
          <a:ln/>
        </p:spPr>
        <p:txBody>
          <a:bodyPr wrap="square" lIns="99695" tIns="49784" rIns="99695" bIns="49784" rtlCol="0" anchor="t"/>
          <a:lstStyle/>
          <a:p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体验地址 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MiSans" pitchFamily="34" charset="0"/>
              <a:ea typeface="MiSans" pitchFamily="34" charset="-122"/>
              <a:cs typeface="MiSans" pitchFamily="34" charset="-120"/>
            </a:endParaRPr>
          </a:p>
          <a:p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[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商店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] 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Sans" pitchFamily="34" charset="0"/>
                <a:ea typeface="MiSans" pitchFamily="34" charset="-122"/>
                <a:cs typeface="MiSans" pitchFamily="34" charset="-120"/>
                <a:hlinkClick r:id="rId8"/>
              </a:rPr>
              <a:t>http://180.184.42.102:3004/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MiSans" pitchFamily="34" charset="0"/>
              <a:ea typeface="MiSans" pitchFamily="34" charset="-122"/>
              <a:cs typeface="MiSans" pitchFamily="34" charset="-120"/>
            </a:endParaRPr>
          </a:p>
          <a:p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[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管理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] http://180.184.42.102:3004/admin/</a:t>
            </a:r>
            <a:endParaRPr lang="en-US" sz="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3">
            <a:alphaModFix amt="93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10-11-20:17:34-d3l4lngs8jdo4os5env0.png"/>
          <p:cNvPicPr>
            <a:picLocks noChangeAspect="1"/>
          </p:cNvPicPr>
          <p:nvPr/>
        </p:nvPicPr>
        <p:blipFill>
          <a:blip r:embed="rId4"/>
          <a:srcRect l="1285" r="1285"/>
          <a:stretch/>
        </p:blipFill>
        <p:spPr>
          <a:xfrm>
            <a:off x="0" y="0"/>
            <a:ext cx="12192635" cy="684466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358900" y="3599180"/>
            <a:ext cx="9475470" cy="68834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ctr">
              <a:lnSpc>
                <a:spcPct val="110000"/>
              </a:lnSpc>
              <a:buNone/>
            </a:pPr>
            <a:r>
              <a:rPr lang="en-US" sz="32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项目总览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4684395" y="2165350"/>
            <a:ext cx="2824480" cy="143383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9600" dirty="0">
                <a:solidFill>
                  <a:srgbClr val="2142E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3863975" y="2806065"/>
            <a:ext cx="1303655" cy="414655"/>
          </a:xfrm>
          <a:custGeom>
            <a:avLst/>
            <a:gdLst/>
            <a:ahLst/>
            <a:cxnLst/>
            <a:rect l="l" t="t" r="r" b="b"/>
            <a:pathLst>
              <a:path w="1303655" h="414655">
                <a:moveTo>
                  <a:pt x="286093" y="206786"/>
                </a:moveTo>
                <a:lnTo>
                  <a:pt x="80589" y="-150"/>
                </a:lnTo>
                <a:lnTo>
                  <a:pt x="-1448" y="82538"/>
                </a:lnTo>
                <a:lnTo>
                  <a:pt x="64310" y="148778"/>
                </a:lnTo>
                <a:lnTo>
                  <a:pt x="116498" y="207257"/>
                </a:lnTo>
                <a:lnTo>
                  <a:pt x="64310" y="265717"/>
                </a:lnTo>
                <a:lnTo>
                  <a:pt x="-1448" y="331958"/>
                </a:lnTo>
                <a:lnTo>
                  <a:pt x="80589" y="414655"/>
                </a:lnTo>
                <a:lnTo>
                  <a:pt x="286093" y="207719"/>
                </a:lnTo>
                <a:lnTo>
                  <a:pt x="285640" y="207248"/>
                </a:lnTo>
                <a:close/>
                <a:moveTo>
                  <a:pt x="625280" y="206786"/>
                </a:moveTo>
                <a:lnTo>
                  <a:pt x="419777" y="-150"/>
                </a:lnTo>
                <a:lnTo>
                  <a:pt x="337739" y="82538"/>
                </a:lnTo>
                <a:lnTo>
                  <a:pt x="403497" y="148778"/>
                </a:lnTo>
                <a:lnTo>
                  <a:pt x="455597" y="207257"/>
                </a:lnTo>
                <a:lnTo>
                  <a:pt x="403497" y="265717"/>
                </a:lnTo>
                <a:lnTo>
                  <a:pt x="337739" y="331958"/>
                </a:lnTo>
                <a:lnTo>
                  <a:pt x="419777" y="414655"/>
                </a:lnTo>
                <a:lnTo>
                  <a:pt x="625280" y="207719"/>
                </a:lnTo>
                <a:lnTo>
                  <a:pt x="624827" y="207248"/>
                </a:lnTo>
                <a:close/>
                <a:moveTo>
                  <a:pt x="964468" y="206786"/>
                </a:moveTo>
                <a:lnTo>
                  <a:pt x="758964" y="-150"/>
                </a:lnTo>
                <a:lnTo>
                  <a:pt x="676836" y="82538"/>
                </a:lnTo>
                <a:lnTo>
                  <a:pt x="742685" y="148778"/>
                </a:lnTo>
                <a:lnTo>
                  <a:pt x="794784" y="207257"/>
                </a:lnTo>
                <a:lnTo>
                  <a:pt x="742685" y="265717"/>
                </a:lnTo>
                <a:lnTo>
                  <a:pt x="676836" y="331958"/>
                </a:lnTo>
                <a:lnTo>
                  <a:pt x="758964" y="414655"/>
                </a:lnTo>
                <a:lnTo>
                  <a:pt x="964468" y="207719"/>
                </a:lnTo>
                <a:lnTo>
                  <a:pt x="964015" y="207248"/>
                </a:lnTo>
                <a:close/>
                <a:moveTo>
                  <a:pt x="1303655" y="206786"/>
                </a:moveTo>
                <a:lnTo>
                  <a:pt x="1098151" y="-150"/>
                </a:lnTo>
                <a:lnTo>
                  <a:pt x="1016024" y="82538"/>
                </a:lnTo>
                <a:lnTo>
                  <a:pt x="1081781" y="148778"/>
                </a:lnTo>
                <a:lnTo>
                  <a:pt x="1133970" y="207257"/>
                </a:lnTo>
                <a:lnTo>
                  <a:pt x="1081781" y="265717"/>
                </a:lnTo>
                <a:lnTo>
                  <a:pt x="1016024" y="331958"/>
                </a:lnTo>
                <a:lnTo>
                  <a:pt x="1098151" y="414655"/>
                </a:lnTo>
                <a:lnTo>
                  <a:pt x="1303655" y="207719"/>
                </a:lnTo>
                <a:lnTo>
                  <a:pt x="1303111" y="207248"/>
                </a:lnTo>
                <a:close/>
              </a:path>
            </a:pathLst>
          </a:custGeom>
          <a:solidFill>
            <a:srgbClr val="2142EF"/>
          </a:solidFill>
          <a:ln/>
        </p:spPr>
      </p:sp>
      <p:sp>
        <p:nvSpPr>
          <p:cNvPr id="6" name="Text 3"/>
          <p:cNvSpPr/>
          <p:nvPr/>
        </p:nvSpPr>
        <p:spPr>
          <a:xfrm>
            <a:off x="3863975" y="2806065"/>
            <a:ext cx="1303655" cy="41465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 flipH="1">
            <a:off x="6957060" y="2806065"/>
            <a:ext cx="1303655" cy="414655"/>
          </a:xfrm>
          <a:custGeom>
            <a:avLst/>
            <a:gdLst/>
            <a:ahLst/>
            <a:cxnLst/>
            <a:rect l="l" t="t" r="r" b="b"/>
            <a:pathLst>
              <a:path w="1303655" h="414655">
                <a:moveTo>
                  <a:pt x="286093" y="206786"/>
                </a:moveTo>
                <a:lnTo>
                  <a:pt x="80589" y="-150"/>
                </a:lnTo>
                <a:lnTo>
                  <a:pt x="-1448" y="82538"/>
                </a:lnTo>
                <a:lnTo>
                  <a:pt x="64310" y="148778"/>
                </a:lnTo>
                <a:lnTo>
                  <a:pt x="116498" y="207257"/>
                </a:lnTo>
                <a:lnTo>
                  <a:pt x="64310" y="265717"/>
                </a:lnTo>
                <a:lnTo>
                  <a:pt x="-1448" y="331958"/>
                </a:lnTo>
                <a:lnTo>
                  <a:pt x="80589" y="414655"/>
                </a:lnTo>
                <a:lnTo>
                  <a:pt x="286093" y="207719"/>
                </a:lnTo>
                <a:lnTo>
                  <a:pt x="285640" y="207248"/>
                </a:lnTo>
                <a:close/>
                <a:moveTo>
                  <a:pt x="625280" y="206786"/>
                </a:moveTo>
                <a:lnTo>
                  <a:pt x="419777" y="-150"/>
                </a:lnTo>
                <a:lnTo>
                  <a:pt x="337739" y="82538"/>
                </a:lnTo>
                <a:lnTo>
                  <a:pt x="403497" y="148778"/>
                </a:lnTo>
                <a:lnTo>
                  <a:pt x="455597" y="207257"/>
                </a:lnTo>
                <a:lnTo>
                  <a:pt x="403497" y="265717"/>
                </a:lnTo>
                <a:lnTo>
                  <a:pt x="337739" y="331958"/>
                </a:lnTo>
                <a:lnTo>
                  <a:pt x="419777" y="414655"/>
                </a:lnTo>
                <a:lnTo>
                  <a:pt x="625280" y="207719"/>
                </a:lnTo>
                <a:lnTo>
                  <a:pt x="624827" y="207248"/>
                </a:lnTo>
                <a:close/>
                <a:moveTo>
                  <a:pt x="964468" y="206786"/>
                </a:moveTo>
                <a:lnTo>
                  <a:pt x="758964" y="-150"/>
                </a:lnTo>
                <a:lnTo>
                  <a:pt x="676836" y="82538"/>
                </a:lnTo>
                <a:lnTo>
                  <a:pt x="742685" y="148778"/>
                </a:lnTo>
                <a:lnTo>
                  <a:pt x="794784" y="207257"/>
                </a:lnTo>
                <a:lnTo>
                  <a:pt x="742685" y="265717"/>
                </a:lnTo>
                <a:lnTo>
                  <a:pt x="676836" y="331958"/>
                </a:lnTo>
                <a:lnTo>
                  <a:pt x="758964" y="414655"/>
                </a:lnTo>
                <a:lnTo>
                  <a:pt x="964468" y="207719"/>
                </a:lnTo>
                <a:lnTo>
                  <a:pt x="964015" y="207248"/>
                </a:lnTo>
                <a:close/>
                <a:moveTo>
                  <a:pt x="1303655" y="206786"/>
                </a:moveTo>
                <a:lnTo>
                  <a:pt x="1098151" y="-150"/>
                </a:lnTo>
                <a:lnTo>
                  <a:pt x="1016024" y="82538"/>
                </a:lnTo>
                <a:lnTo>
                  <a:pt x="1081781" y="148778"/>
                </a:lnTo>
                <a:lnTo>
                  <a:pt x="1133970" y="207257"/>
                </a:lnTo>
                <a:lnTo>
                  <a:pt x="1081781" y="265717"/>
                </a:lnTo>
                <a:lnTo>
                  <a:pt x="1016024" y="331958"/>
                </a:lnTo>
                <a:lnTo>
                  <a:pt x="1098151" y="414655"/>
                </a:lnTo>
                <a:lnTo>
                  <a:pt x="1303655" y="207719"/>
                </a:lnTo>
                <a:lnTo>
                  <a:pt x="1303111" y="207248"/>
                </a:lnTo>
                <a:close/>
              </a:path>
            </a:pathLst>
          </a:custGeom>
          <a:solidFill>
            <a:srgbClr val="2142EF"/>
          </a:solidFill>
          <a:ln/>
        </p:spPr>
      </p:sp>
      <p:sp>
        <p:nvSpPr>
          <p:cNvPr id="8" name="Text 5"/>
          <p:cNvSpPr/>
          <p:nvPr/>
        </p:nvSpPr>
        <p:spPr>
          <a:xfrm>
            <a:off x="6957060" y="2806065"/>
            <a:ext cx="1303655" cy="41465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690545" y="2082764"/>
            <a:ext cx="1141923" cy="723293"/>
          </a:xfrm>
          <a:custGeom>
            <a:avLst/>
            <a:gdLst/>
            <a:ahLst/>
            <a:cxnLst/>
            <a:rect l="l" t="t" r="r" b="b"/>
            <a:pathLst>
              <a:path w="1141923" h="723293">
                <a:moveTo>
                  <a:pt x="50838" y="25788"/>
                </a:moveTo>
                <a:cubicBezTo>
                  <a:pt x="50838" y="40086"/>
                  <a:pt x="39239" y="51676"/>
                  <a:pt x="24931" y="51676"/>
                </a:cubicBezTo>
                <a:cubicBezTo>
                  <a:pt x="10623" y="51676"/>
                  <a:pt x="-976" y="40086"/>
                  <a:pt x="-976" y="25788"/>
                </a:cubicBezTo>
                <a:cubicBezTo>
                  <a:pt x="-976" y="11490"/>
                  <a:pt x="10623" y="-101"/>
                  <a:pt x="24931" y="-101"/>
                </a:cubicBezTo>
                <a:cubicBezTo>
                  <a:pt x="39233" y="-108"/>
                  <a:pt x="50831" y="11473"/>
                  <a:pt x="50838" y="25763"/>
                </a:cubicBezTo>
                <a:cubicBezTo>
                  <a:pt x="50838" y="25772"/>
                  <a:pt x="50838" y="25780"/>
                  <a:pt x="50838" y="25788"/>
                </a:cubicBezTo>
                <a:close/>
                <a:moveTo>
                  <a:pt x="269068" y="25788"/>
                </a:moveTo>
                <a:cubicBezTo>
                  <a:pt x="269068" y="40086"/>
                  <a:pt x="257469" y="51676"/>
                  <a:pt x="243160" y="51676"/>
                </a:cubicBezTo>
                <a:cubicBezTo>
                  <a:pt x="228853" y="51676"/>
                  <a:pt x="217253" y="40086"/>
                  <a:pt x="217253" y="25788"/>
                </a:cubicBezTo>
                <a:cubicBezTo>
                  <a:pt x="217253" y="11490"/>
                  <a:pt x="228853" y="-101"/>
                  <a:pt x="243160" y="-101"/>
                </a:cubicBezTo>
                <a:cubicBezTo>
                  <a:pt x="257461" y="-84"/>
                  <a:pt x="269051" y="11497"/>
                  <a:pt x="269068" y="25788"/>
                </a:cubicBezTo>
                <a:close/>
                <a:moveTo>
                  <a:pt x="487237" y="25788"/>
                </a:moveTo>
                <a:cubicBezTo>
                  <a:pt x="487237" y="40086"/>
                  <a:pt x="475637" y="51676"/>
                  <a:pt x="461329" y="51676"/>
                </a:cubicBezTo>
                <a:cubicBezTo>
                  <a:pt x="447021" y="51676"/>
                  <a:pt x="435422" y="40086"/>
                  <a:pt x="435422" y="25788"/>
                </a:cubicBezTo>
                <a:cubicBezTo>
                  <a:pt x="435422" y="11490"/>
                  <a:pt x="447021" y="-101"/>
                  <a:pt x="461329" y="-101"/>
                </a:cubicBezTo>
                <a:cubicBezTo>
                  <a:pt x="475631" y="-108"/>
                  <a:pt x="487229" y="11473"/>
                  <a:pt x="487237" y="25763"/>
                </a:cubicBezTo>
                <a:cubicBezTo>
                  <a:pt x="487237" y="25772"/>
                  <a:pt x="487237" y="25780"/>
                  <a:pt x="487237" y="25788"/>
                </a:cubicBezTo>
                <a:close/>
                <a:moveTo>
                  <a:pt x="705466" y="25788"/>
                </a:moveTo>
                <a:cubicBezTo>
                  <a:pt x="705466" y="40086"/>
                  <a:pt x="693867" y="51676"/>
                  <a:pt x="679559" y="51676"/>
                </a:cubicBezTo>
                <a:cubicBezTo>
                  <a:pt x="665250" y="51676"/>
                  <a:pt x="653652" y="40086"/>
                  <a:pt x="653652" y="25788"/>
                </a:cubicBezTo>
                <a:cubicBezTo>
                  <a:pt x="653652" y="11490"/>
                  <a:pt x="665250" y="-101"/>
                  <a:pt x="679559" y="-101"/>
                </a:cubicBezTo>
                <a:cubicBezTo>
                  <a:pt x="693861" y="-108"/>
                  <a:pt x="705458" y="11473"/>
                  <a:pt x="705466" y="25763"/>
                </a:cubicBezTo>
                <a:cubicBezTo>
                  <a:pt x="705466" y="25772"/>
                  <a:pt x="705466" y="25780"/>
                  <a:pt x="705466" y="25788"/>
                </a:cubicBezTo>
                <a:close/>
                <a:moveTo>
                  <a:pt x="923695" y="25788"/>
                </a:moveTo>
                <a:cubicBezTo>
                  <a:pt x="923695" y="40086"/>
                  <a:pt x="912096" y="51676"/>
                  <a:pt x="897788" y="51676"/>
                </a:cubicBezTo>
                <a:cubicBezTo>
                  <a:pt x="883481" y="51676"/>
                  <a:pt x="871881" y="40086"/>
                  <a:pt x="871881" y="25788"/>
                </a:cubicBezTo>
                <a:cubicBezTo>
                  <a:pt x="871881" y="11490"/>
                  <a:pt x="883481" y="-101"/>
                  <a:pt x="897788" y="-101"/>
                </a:cubicBezTo>
                <a:cubicBezTo>
                  <a:pt x="912090" y="-108"/>
                  <a:pt x="923688" y="11473"/>
                  <a:pt x="923695" y="25763"/>
                </a:cubicBezTo>
                <a:cubicBezTo>
                  <a:pt x="923695" y="25772"/>
                  <a:pt x="923695" y="25780"/>
                  <a:pt x="923695" y="25788"/>
                </a:cubicBezTo>
                <a:close/>
                <a:moveTo>
                  <a:pt x="1141923" y="25788"/>
                </a:moveTo>
                <a:cubicBezTo>
                  <a:pt x="1141923" y="40086"/>
                  <a:pt x="1130324" y="51676"/>
                  <a:pt x="1116016" y="51676"/>
                </a:cubicBezTo>
                <a:cubicBezTo>
                  <a:pt x="1101708" y="51676"/>
                  <a:pt x="1090109" y="40086"/>
                  <a:pt x="1090109" y="25788"/>
                </a:cubicBezTo>
                <a:cubicBezTo>
                  <a:pt x="1090109" y="11490"/>
                  <a:pt x="1101708" y="-101"/>
                  <a:pt x="1116016" y="-101"/>
                </a:cubicBezTo>
                <a:cubicBezTo>
                  <a:pt x="1130316" y="-84"/>
                  <a:pt x="1141907" y="11497"/>
                  <a:pt x="1141923" y="25788"/>
                </a:cubicBezTo>
                <a:close/>
                <a:moveTo>
                  <a:pt x="50838" y="193692"/>
                </a:moveTo>
                <a:cubicBezTo>
                  <a:pt x="50838" y="207990"/>
                  <a:pt x="39239" y="219580"/>
                  <a:pt x="24931" y="219580"/>
                </a:cubicBezTo>
                <a:cubicBezTo>
                  <a:pt x="10623" y="219580"/>
                  <a:pt x="-976" y="207990"/>
                  <a:pt x="-976" y="193692"/>
                </a:cubicBezTo>
                <a:cubicBezTo>
                  <a:pt x="-976" y="179394"/>
                  <a:pt x="10623" y="167803"/>
                  <a:pt x="24931" y="167803"/>
                </a:cubicBezTo>
                <a:cubicBezTo>
                  <a:pt x="39233" y="167796"/>
                  <a:pt x="50831" y="179377"/>
                  <a:pt x="50838" y="193668"/>
                </a:cubicBezTo>
                <a:cubicBezTo>
                  <a:pt x="50838" y="193676"/>
                  <a:pt x="50838" y="193684"/>
                  <a:pt x="50838" y="193692"/>
                </a:cubicBezTo>
                <a:close/>
                <a:moveTo>
                  <a:pt x="269068" y="193692"/>
                </a:moveTo>
                <a:cubicBezTo>
                  <a:pt x="269068" y="207990"/>
                  <a:pt x="257469" y="219580"/>
                  <a:pt x="243160" y="219580"/>
                </a:cubicBezTo>
                <a:cubicBezTo>
                  <a:pt x="228853" y="219580"/>
                  <a:pt x="217253" y="207990"/>
                  <a:pt x="217253" y="193692"/>
                </a:cubicBezTo>
                <a:cubicBezTo>
                  <a:pt x="217253" y="179394"/>
                  <a:pt x="228853" y="167803"/>
                  <a:pt x="243160" y="167803"/>
                </a:cubicBezTo>
                <a:cubicBezTo>
                  <a:pt x="257461" y="167820"/>
                  <a:pt x="269051" y="179401"/>
                  <a:pt x="269068" y="193692"/>
                </a:cubicBezTo>
                <a:close/>
                <a:moveTo>
                  <a:pt x="487237" y="193692"/>
                </a:moveTo>
                <a:cubicBezTo>
                  <a:pt x="487237" y="207990"/>
                  <a:pt x="475637" y="219580"/>
                  <a:pt x="461329" y="219580"/>
                </a:cubicBezTo>
                <a:cubicBezTo>
                  <a:pt x="447021" y="219580"/>
                  <a:pt x="435422" y="207990"/>
                  <a:pt x="435422" y="193692"/>
                </a:cubicBezTo>
                <a:cubicBezTo>
                  <a:pt x="435422" y="179394"/>
                  <a:pt x="447021" y="167803"/>
                  <a:pt x="461329" y="167803"/>
                </a:cubicBezTo>
                <a:cubicBezTo>
                  <a:pt x="475631" y="167796"/>
                  <a:pt x="487229" y="179377"/>
                  <a:pt x="487237" y="193668"/>
                </a:cubicBezTo>
                <a:cubicBezTo>
                  <a:pt x="487237" y="193676"/>
                  <a:pt x="487237" y="193684"/>
                  <a:pt x="487237" y="193692"/>
                </a:cubicBezTo>
                <a:close/>
                <a:moveTo>
                  <a:pt x="705466" y="193692"/>
                </a:moveTo>
                <a:cubicBezTo>
                  <a:pt x="705466" y="207990"/>
                  <a:pt x="693867" y="219580"/>
                  <a:pt x="679559" y="219580"/>
                </a:cubicBezTo>
                <a:cubicBezTo>
                  <a:pt x="665250" y="219580"/>
                  <a:pt x="653652" y="207990"/>
                  <a:pt x="653652" y="193692"/>
                </a:cubicBezTo>
                <a:cubicBezTo>
                  <a:pt x="653652" y="179394"/>
                  <a:pt x="665250" y="167803"/>
                  <a:pt x="679559" y="167803"/>
                </a:cubicBezTo>
                <a:cubicBezTo>
                  <a:pt x="693861" y="167796"/>
                  <a:pt x="705458" y="179377"/>
                  <a:pt x="705466" y="193668"/>
                </a:cubicBezTo>
                <a:cubicBezTo>
                  <a:pt x="705466" y="193676"/>
                  <a:pt x="705466" y="193684"/>
                  <a:pt x="705466" y="193692"/>
                </a:cubicBezTo>
                <a:close/>
                <a:moveTo>
                  <a:pt x="923695" y="193692"/>
                </a:moveTo>
                <a:cubicBezTo>
                  <a:pt x="923695" y="207990"/>
                  <a:pt x="912096" y="219580"/>
                  <a:pt x="897788" y="219580"/>
                </a:cubicBezTo>
                <a:cubicBezTo>
                  <a:pt x="883481" y="219580"/>
                  <a:pt x="871881" y="207990"/>
                  <a:pt x="871881" y="193692"/>
                </a:cubicBezTo>
                <a:cubicBezTo>
                  <a:pt x="871881" y="179394"/>
                  <a:pt x="883481" y="167803"/>
                  <a:pt x="897788" y="167803"/>
                </a:cubicBezTo>
                <a:cubicBezTo>
                  <a:pt x="912090" y="167796"/>
                  <a:pt x="923688" y="179377"/>
                  <a:pt x="923695" y="193668"/>
                </a:cubicBezTo>
                <a:cubicBezTo>
                  <a:pt x="923695" y="193676"/>
                  <a:pt x="923695" y="193684"/>
                  <a:pt x="923695" y="193692"/>
                </a:cubicBezTo>
                <a:close/>
                <a:moveTo>
                  <a:pt x="1141923" y="193692"/>
                </a:moveTo>
                <a:cubicBezTo>
                  <a:pt x="1141923" y="207990"/>
                  <a:pt x="1130324" y="219580"/>
                  <a:pt x="1116016" y="219580"/>
                </a:cubicBezTo>
                <a:cubicBezTo>
                  <a:pt x="1101708" y="219580"/>
                  <a:pt x="1090109" y="207990"/>
                  <a:pt x="1090109" y="193692"/>
                </a:cubicBezTo>
                <a:cubicBezTo>
                  <a:pt x="1090109" y="179394"/>
                  <a:pt x="1101708" y="167803"/>
                  <a:pt x="1116016" y="167803"/>
                </a:cubicBezTo>
                <a:cubicBezTo>
                  <a:pt x="1130316" y="167820"/>
                  <a:pt x="1141907" y="179401"/>
                  <a:pt x="1141923" y="193692"/>
                </a:cubicBezTo>
                <a:close/>
                <a:moveTo>
                  <a:pt x="50838" y="361596"/>
                </a:moveTo>
                <a:cubicBezTo>
                  <a:pt x="50838" y="375894"/>
                  <a:pt x="39239" y="387485"/>
                  <a:pt x="24931" y="387485"/>
                </a:cubicBezTo>
                <a:cubicBezTo>
                  <a:pt x="10623" y="387485"/>
                  <a:pt x="-976" y="375894"/>
                  <a:pt x="-976" y="361596"/>
                </a:cubicBezTo>
                <a:cubicBezTo>
                  <a:pt x="-976" y="347298"/>
                  <a:pt x="10623" y="335707"/>
                  <a:pt x="24931" y="335707"/>
                </a:cubicBezTo>
                <a:cubicBezTo>
                  <a:pt x="39233" y="335700"/>
                  <a:pt x="50831" y="347280"/>
                  <a:pt x="50838" y="361571"/>
                </a:cubicBezTo>
                <a:cubicBezTo>
                  <a:pt x="50838" y="361579"/>
                  <a:pt x="50838" y="361588"/>
                  <a:pt x="50838" y="361596"/>
                </a:cubicBezTo>
                <a:close/>
                <a:moveTo>
                  <a:pt x="269068" y="361596"/>
                </a:moveTo>
                <a:cubicBezTo>
                  <a:pt x="269068" y="375894"/>
                  <a:pt x="257469" y="387485"/>
                  <a:pt x="243160" y="387485"/>
                </a:cubicBezTo>
                <a:cubicBezTo>
                  <a:pt x="228853" y="387485"/>
                  <a:pt x="217253" y="375894"/>
                  <a:pt x="217253" y="361596"/>
                </a:cubicBezTo>
                <a:cubicBezTo>
                  <a:pt x="217253" y="347298"/>
                  <a:pt x="228853" y="335707"/>
                  <a:pt x="243160" y="335707"/>
                </a:cubicBezTo>
                <a:cubicBezTo>
                  <a:pt x="257461" y="335724"/>
                  <a:pt x="269051" y="347305"/>
                  <a:pt x="269068" y="361596"/>
                </a:cubicBezTo>
                <a:close/>
                <a:moveTo>
                  <a:pt x="487237" y="361596"/>
                </a:moveTo>
                <a:cubicBezTo>
                  <a:pt x="487237" y="375894"/>
                  <a:pt x="475637" y="387485"/>
                  <a:pt x="461329" y="387485"/>
                </a:cubicBezTo>
                <a:cubicBezTo>
                  <a:pt x="447021" y="387485"/>
                  <a:pt x="435422" y="375894"/>
                  <a:pt x="435422" y="361596"/>
                </a:cubicBezTo>
                <a:cubicBezTo>
                  <a:pt x="435422" y="347298"/>
                  <a:pt x="447021" y="335707"/>
                  <a:pt x="461329" y="335707"/>
                </a:cubicBezTo>
                <a:cubicBezTo>
                  <a:pt x="475631" y="335700"/>
                  <a:pt x="487229" y="347280"/>
                  <a:pt x="487237" y="361571"/>
                </a:cubicBezTo>
                <a:cubicBezTo>
                  <a:pt x="487237" y="361579"/>
                  <a:pt x="487237" y="361588"/>
                  <a:pt x="487237" y="361596"/>
                </a:cubicBezTo>
                <a:close/>
                <a:moveTo>
                  <a:pt x="705466" y="361596"/>
                </a:moveTo>
                <a:cubicBezTo>
                  <a:pt x="705466" y="375894"/>
                  <a:pt x="693867" y="387485"/>
                  <a:pt x="679559" y="387485"/>
                </a:cubicBezTo>
                <a:cubicBezTo>
                  <a:pt x="665250" y="387485"/>
                  <a:pt x="653652" y="375894"/>
                  <a:pt x="653652" y="361596"/>
                </a:cubicBezTo>
                <a:cubicBezTo>
                  <a:pt x="653652" y="347298"/>
                  <a:pt x="665250" y="335707"/>
                  <a:pt x="679559" y="335707"/>
                </a:cubicBezTo>
                <a:cubicBezTo>
                  <a:pt x="693861" y="335700"/>
                  <a:pt x="705458" y="347280"/>
                  <a:pt x="705466" y="361571"/>
                </a:cubicBezTo>
                <a:cubicBezTo>
                  <a:pt x="705466" y="361579"/>
                  <a:pt x="705466" y="361588"/>
                  <a:pt x="705466" y="361596"/>
                </a:cubicBezTo>
                <a:close/>
                <a:moveTo>
                  <a:pt x="923695" y="361596"/>
                </a:moveTo>
                <a:cubicBezTo>
                  <a:pt x="923695" y="375894"/>
                  <a:pt x="912096" y="387485"/>
                  <a:pt x="897788" y="387485"/>
                </a:cubicBezTo>
                <a:cubicBezTo>
                  <a:pt x="883481" y="387485"/>
                  <a:pt x="871881" y="375894"/>
                  <a:pt x="871881" y="361596"/>
                </a:cubicBezTo>
                <a:cubicBezTo>
                  <a:pt x="871881" y="347298"/>
                  <a:pt x="883481" y="335707"/>
                  <a:pt x="897788" y="335707"/>
                </a:cubicBezTo>
                <a:cubicBezTo>
                  <a:pt x="912090" y="335700"/>
                  <a:pt x="923688" y="347280"/>
                  <a:pt x="923695" y="361571"/>
                </a:cubicBezTo>
                <a:cubicBezTo>
                  <a:pt x="923695" y="361579"/>
                  <a:pt x="923695" y="361588"/>
                  <a:pt x="923695" y="361596"/>
                </a:cubicBezTo>
                <a:close/>
                <a:moveTo>
                  <a:pt x="1141923" y="361596"/>
                </a:moveTo>
                <a:cubicBezTo>
                  <a:pt x="1141923" y="375894"/>
                  <a:pt x="1130324" y="387485"/>
                  <a:pt x="1116016" y="387485"/>
                </a:cubicBezTo>
                <a:cubicBezTo>
                  <a:pt x="1101708" y="387485"/>
                  <a:pt x="1090109" y="375894"/>
                  <a:pt x="1090109" y="361596"/>
                </a:cubicBezTo>
                <a:cubicBezTo>
                  <a:pt x="1090109" y="347298"/>
                  <a:pt x="1101708" y="335707"/>
                  <a:pt x="1116016" y="335707"/>
                </a:cubicBezTo>
                <a:cubicBezTo>
                  <a:pt x="1130316" y="335724"/>
                  <a:pt x="1141907" y="347305"/>
                  <a:pt x="1141923" y="361596"/>
                </a:cubicBezTo>
                <a:close/>
                <a:moveTo>
                  <a:pt x="50838" y="529500"/>
                </a:moveTo>
                <a:cubicBezTo>
                  <a:pt x="50838" y="543798"/>
                  <a:pt x="39239" y="555389"/>
                  <a:pt x="24931" y="555389"/>
                </a:cubicBezTo>
                <a:cubicBezTo>
                  <a:pt x="10623" y="555389"/>
                  <a:pt x="-976" y="543798"/>
                  <a:pt x="-976" y="529500"/>
                </a:cubicBezTo>
                <a:cubicBezTo>
                  <a:pt x="-976" y="515202"/>
                  <a:pt x="10623" y="503612"/>
                  <a:pt x="24931" y="503612"/>
                </a:cubicBezTo>
                <a:cubicBezTo>
                  <a:pt x="39233" y="503605"/>
                  <a:pt x="50831" y="515184"/>
                  <a:pt x="50838" y="529475"/>
                </a:cubicBezTo>
                <a:cubicBezTo>
                  <a:pt x="50838" y="529484"/>
                  <a:pt x="50838" y="529492"/>
                  <a:pt x="50838" y="529500"/>
                </a:cubicBezTo>
                <a:close/>
                <a:moveTo>
                  <a:pt x="269068" y="529500"/>
                </a:moveTo>
                <a:cubicBezTo>
                  <a:pt x="269068" y="543798"/>
                  <a:pt x="257469" y="555389"/>
                  <a:pt x="243160" y="555389"/>
                </a:cubicBezTo>
                <a:cubicBezTo>
                  <a:pt x="228853" y="555389"/>
                  <a:pt x="217253" y="543798"/>
                  <a:pt x="217253" y="529500"/>
                </a:cubicBezTo>
                <a:cubicBezTo>
                  <a:pt x="217253" y="515202"/>
                  <a:pt x="228853" y="503612"/>
                  <a:pt x="243160" y="503612"/>
                </a:cubicBezTo>
                <a:cubicBezTo>
                  <a:pt x="257461" y="503629"/>
                  <a:pt x="269051" y="515209"/>
                  <a:pt x="269068" y="529500"/>
                </a:cubicBezTo>
                <a:close/>
                <a:moveTo>
                  <a:pt x="487237" y="529500"/>
                </a:moveTo>
                <a:cubicBezTo>
                  <a:pt x="487237" y="543798"/>
                  <a:pt x="475637" y="555389"/>
                  <a:pt x="461329" y="555389"/>
                </a:cubicBezTo>
                <a:cubicBezTo>
                  <a:pt x="447021" y="555389"/>
                  <a:pt x="435422" y="543798"/>
                  <a:pt x="435422" y="529500"/>
                </a:cubicBezTo>
                <a:cubicBezTo>
                  <a:pt x="435422" y="515202"/>
                  <a:pt x="447021" y="503612"/>
                  <a:pt x="461329" y="503612"/>
                </a:cubicBezTo>
                <a:cubicBezTo>
                  <a:pt x="475631" y="503605"/>
                  <a:pt x="487229" y="515184"/>
                  <a:pt x="487237" y="529475"/>
                </a:cubicBezTo>
                <a:cubicBezTo>
                  <a:pt x="487237" y="529484"/>
                  <a:pt x="487237" y="529492"/>
                  <a:pt x="487237" y="529500"/>
                </a:cubicBezTo>
                <a:close/>
                <a:moveTo>
                  <a:pt x="705466" y="529500"/>
                </a:moveTo>
                <a:cubicBezTo>
                  <a:pt x="705466" y="543798"/>
                  <a:pt x="693867" y="555389"/>
                  <a:pt x="679559" y="555389"/>
                </a:cubicBezTo>
                <a:cubicBezTo>
                  <a:pt x="665250" y="555389"/>
                  <a:pt x="653652" y="543798"/>
                  <a:pt x="653652" y="529500"/>
                </a:cubicBezTo>
                <a:cubicBezTo>
                  <a:pt x="653652" y="515202"/>
                  <a:pt x="665250" y="503612"/>
                  <a:pt x="679559" y="503612"/>
                </a:cubicBezTo>
                <a:cubicBezTo>
                  <a:pt x="693861" y="503605"/>
                  <a:pt x="705458" y="515184"/>
                  <a:pt x="705466" y="529475"/>
                </a:cubicBezTo>
                <a:cubicBezTo>
                  <a:pt x="705466" y="529484"/>
                  <a:pt x="705466" y="529492"/>
                  <a:pt x="705466" y="529500"/>
                </a:cubicBezTo>
                <a:close/>
                <a:moveTo>
                  <a:pt x="923695" y="529500"/>
                </a:moveTo>
                <a:cubicBezTo>
                  <a:pt x="923695" y="543798"/>
                  <a:pt x="912096" y="555389"/>
                  <a:pt x="897788" y="555389"/>
                </a:cubicBezTo>
                <a:cubicBezTo>
                  <a:pt x="883481" y="555389"/>
                  <a:pt x="871881" y="543798"/>
                  <a:pt x="871881" y="529500"/>
                </a:cubicBezTo>
                <a:cubicBezTo>
                  <a:pt x="871881" y="515202"/>
                  <a:pt x="883481" y="503612"/>
                  <a:pt x="897788" y="503612"/>
                </a:cubicBezTo>
                <a:cubicBezTo>
                  <a:pt x="912090" y="503605"/>
                  <a:pt x="923688" y="515184"/>
                  <a:pt x="923695" y="529475"/>
                </a:cubicBezTo>
                <a:cubicBezTo>
                  <a:pt x="923695" y="529484"/>
                  <a:pt x="923695" y="529492"/>
                  <a:pt x="923695" y="529500"/>
                </a:cubicBezTo>
                <a:close/>
                <a:moveTo>
                  <a:pt x="1141923" y="529500"/>
                </a:moveTo>
                <a:cubicBezTo>
                  <a:pt x="1141923" y="543798"/>
                  <a:pt x="1130324" y="555389"/>
                  <a:pt x="1116016" y="555389"/>
                </a:cubicBezTo>
                <a:cubicBezTo>
                  <a:pt x="1101708" y="555389"/>
                  <a:pt x="1090109" y="543798"/>
                  <a:pt x="1090109" y="529500"/>
                </a:cubicBezTo>
                <a:cubicBezTo>
                  <a:pt x="1090109" y="515202"/>
                  <a:pt x="1101708" y="503612"/>
                  <a:pt x="1116016" y="503612"/>
                </a:cubicBezTo>
                <a:cubicBezTo>
                  <a:pt x="1130316" y="503629"/>
                  <a:pt x="1141907" y="515209"/>
                  <a:pt x="1141923" y="529500"/>
                </a:cubicBezTo>
                <a:close/>
                <a:moveTo>
                  <a:pt x="50838" y="697404"/>
                </a:moveTo>
                <a:cubicBezTo>
                  <a:pt x="50838" y="711702"/>
                  <a:pt x="39239" y="723293"/>
                  <a:pt x="24931" y="723293"/>
                </a:cubicBezTo>
                <a:cubicBezTo>
                  <a:pt x="10623" y="723293"/>
                  <a:pt x="-976" y="711702"/>
                  <a:pt x="-976" y="697404"/>
                </a:cubicBezTo>
                <a:cubicBezTo>
                  <a:pt x="-976" y="683106"/>
                  <a:pt x="10623" y="671516"/>
                  <a:pt x="24931" y="671516"/>
                </a:cubicBezTo>
                <a:cubicBezTo>
                  <a:pt x="39233" y="671509"/>
                  <a:pt x="50831" y="683088"/>
                  <a:pt x="50838" y="697379"/>
                </a:cubicBezTo>
                <a:cubicBezTo>
                  <a:pt x="50838" y="697387"/>
                  <a:pt x="50838" y="697395"/>
                  <a:pt x="50838" y="697404"/>
                </a:cubicBezTo>
                <a:close/>
                <a:moveTo>
                  <a:pt x="269068" y="697404"/>
                </a:moveTo>
                <a:cubicBezTo>
                  <a:pt x="269068" y="711702"/>
                  <a:pt x="257469" y="723293"/>
                  <a:pt x="243160" y="723293"/>
                </a:cubicBezTo>
                <a:cubicBezTo>
                  <a:pt x="228853" y="723293"/>
                  <a:pt x="217253" y="711702"/>
                  <a:pt x="217253" y="697404"/>
                </a:cubicBezTo>
                <a:cubicBezTo>
                  <a:pt x="217253" y="683106"/>
                  <a:pt x="228853" y="671516"/>
                  <a:pt x="243160" y="671516"/>
                </a:cubicBezTo>
                <a:cubicBezTo>
                  <a:pt x="257461" y="671532"/>
                  <a:pt x="269051" y="683113"/>
                  <a:pt x="269068" y="697404"/>
                </a:cubicBezTo>
                <a:close/>
                <a:moveTo>
                  <a:pt x="487237" y="697404"/>
                </a:moveTo>
                <a:cubicBezTo>
                  <a:pt x="487237" y="711702"/>
                  <a:pt x="475637" y="723293"/>
                  <a:pt x="461329" y="723293"/>
                </a:cubicBezTo>
                <a:cubicBezTo>
                  <a:pt x="447021" y="723293"/>
                  <a:pt x="435422" y="711702"/>
                  <a:pt x="435422" y="697404"/>
                </a:cubicBezTo>
                <a:cubicBezTo>
                  <a:pt x="435422" y="683106"/>
                  <a:pt x="447021" y="671516"/>
                  <a:pt x="461329" y="671516"/>
                </a:cubicBezTo>
                <a:cubicBezTo>
                  <a:pt x="475631" y="671509"/>
                  <a:pt x="487229" y="683088"/>
                  <a:pt x="487237" y="697379"/>
                </a:cubicBezTo>
                <a:cubicBezTo>
                  <a:pt x="487237" y="697387"/>
                  <a:pt x="487237" y="697395"/>
                  <a:pt x="487237" y="697404"/>
                </a:cubicBezTo>
                <a:close/>
                <a:moveTo>
                  <a:pt x="705466" y="697404"/>
                </a:moveTo>
                <a:cubicBezTo>
                  <a:pt x="705466" y="711702"/>
                  <a:pt x="693867" y="723293"/>
                  <a:pt x="679559" y="723293"/>
                </a:cubicBezTo>
                <a:cubicBezTo>
                  <a:pt x="665250" y="723293"/>
                  <a:pt x="653652" y="711702"/>
                  <a:pt x="653652" y="697404"/>
                </a:cubicBezTo>
                <a:cubicBezTo>
                  <a:pt x="653652" y="683106"/>
                  <a:pt x="665250" y="671516"/>
                  <a:pt x="679559" y="671516"/>
                </a:cubicBezTo>
                <a:cubicBezTo>
                  <a:pt x="693861" y="671509"/>
                  <a:pt x="705458" y="683088"/>
                  <a:pt x="705466" y="697379"/>
                </a:cubicBezTo>
                <a:cubicBezTo>
                  <a:pt x="705466" y="697387"/>
                  <a:pt x="705466" y="697395"/>
                  <a:pt x="705466" y="697404"/>
                </a:cubicBezTo>
                <a:close/>
                <a:moveTo>
                  <a:pt x="923695" y="697404"/>
                </a:moveTo>
                <a:cubicBezTo>
                  <a:pt x="923695" y="711702"/>
                  <a:pt x="912096" y="723293"/>
                  <a:pt x="897788" y="723293"/>
                </a:cubicBezTo>
                <a:cubicBezTo>
                  <a:pt x="883481" y="723293"/>
                  <a:pt x="871881" y="711702"/>
                  <a:pt x="871881" y="697404"/>
                </a:cubicBezTo>
                <a:cubicBezTo>
                  <a:pt x="871881" y="683106"/>
                  <a:pt x="883481" y="671516"/>
                  <a:pt x="897788" y="671516"/>
                </a:cubicBezTo>
                <a:cubicBezTo>
                  <a:pt x="912090" y="671509"/>
                  <a:pt x="923688" y="683088"/>
                  <a:pt x="923695" y="697379"/>
                </a:cubicBezTo>
                <a:cubicBezTo>
                  <a:pt x="923695" y="697387"/>
                  <a:pt x="923695" y="697395"/>
                  <a:pt x="923695" y="697404"/>
                </a:cubicBezTo>
                <a:close/>
                <a:moveTo>
                  <a:pt x="1141923" y="697404"/>
                </a:moveTo>
                <a:cubicBezTo>
                  <a:pt x="1141923" y="711702"/>
                  <a:pt x="1130324" y="723293"/>
                  <a:pt x="1116016" y="723293"/>
                </a:cubicBezTo>
                <a:cubicBezTo>
                  <a:pt x="1101708" y="723293"/>
                  <a:pt x="1090109" y="711702"/>
                  <a:pt x="1090109" y="697404"/>
                </a:cubicBezTo>
                <a:cubicBezTo>
                  <a:pt x="1090109" y="683106"/>
                  <a:pt x="1101708" y="671516"/>
                  <a:pt x="1116016" y="671516"/>
                </a:cubicBezTo>
                <a:cubicBezTo>
                  <a:pt x="1130316" y="671532"/>
                  <a:pt x="1141907" y="683113"/>
                  <a:pt x="1141923" y="697404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10" name="Text 7"/>
          <p:cNvSpPr/>
          <p:nvPr/>
        </p:nvSpPr>
        <p:spPr>
          <a:xfrm>
            <a:off x="690545" y="2082764"/>
            <a:ext cx="1141923" cy="723293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10703860" y="3916644"/>
            <a:ext cx="1141923" cy="723293"/>
          </a:xfrm>
          <a:custGeom>
            <a:avLst/>
            <a:gdLst/>
            <a:ahLst/>
            <a:cxnLst/>
            <a:rect l="l" t="t" r="r" b="b"/>
            <a:pathLst>
              <a:path w="1141923" h="723293">
                <a:moveTo>
                  <a:pt x="50838" y="25788"/>
                </a:moveTo>
                <a:cubicBezTo>
                  <a:pt x="50838" y="40086"/>
                  <a:pt x="39239" y="51676"/>
                  <a:pt x="24931" y="51676"/>
                </a:cubicBezTo>
                <a:cubicBezTo>
                  <a:pt x="10623" y="51676"/>
                  <a:pt x="-976" y="40086"/>
                  <a:pt x="-976" y="25788"/>
                </a:cubicBezTo>
                <a:cubicBezTo>
                  <a:pt x="-976" y="11490"/>
                  <a:pt x="10623" y="-101"/>
                  <a:pt x="24931" y="-101"/>
                </a:cubicBezTo>
                <a:cubicBezTo>
                  <a:pt x="39233" y="-108"/>
                  <a:pt x="50831" y="11473"/>
                  <a:pt x="50838" y="25763"/>
                </a:cubicBezTo>
                <a:cubicBezTo>
                  <a:pt x="50838" y="25772"/>
                  <a:pt x="50838" y="25780"/>
                  <a:pt x="50838" y="25788"/>
                </a:cubicBezTo>
                <a:close/>
                <a:moveTo>
                  <a:pt x="269068" y="25788"/>
                </a:moveTo>
                <a:cubicBezTo>
                  <a:pt x="269068" y="40086"/>
                  <a:pt x="257469" y="51676"/>
                  <a:pt x="243160" y="51676"/>
                </a:cubicBezTo>
                <a:cubicBezTo>
                  <a:pt x="228853" y="51676"/>
                  <a:pt x="217253" y="40086"/>
                  <a:pt x="217253" y="25788"/>
                </a:cubicBezTo>
                <a:cubicBezTo>
                  <a:pt x="217253" y="11490"/>
                  <a:pt x="228853" y="-101"/>
                  <a:pt x="243160" y="-101"/>
                </a:cubicBezTo>
                <a:cubicBezTo>
                  <a:pt x="257461" y="-84"/>
                  <a:pt x="269051" y="11497"/>
                  <a:pt x="269068" y="25788"/>
                </a:cubicBezTo>
                <a:close/>
                <a:moveTo>
                  <a:pt x="487237" y="25788"/>
                </a:moveTo>
                <a:cubicBezTo>
                  <a:pt x="487237" y="40086"/>
                  <a:pt x="475637" y="51676"/>
                  <a:pt x="461329" y="51676"/>
                </a:cubicBezTo>
                <a:cubicBezTo>
                  <a:pt x="447021" y="51676"/>
                  <a:pt x="435422" y="40086"/>
                  <a:pt x="435422" y="25788"/>
                </a:cubicBezTo>
                <a:cubicBezTo>
                  <a:pt x="435422" y="11490"/>
                  <a:pt x="447021" y="-101"/>
                  <a:pt x="461329" y="-101"/>
                </a:cubicBezTo>
                <a:cubicBezTo>
                  <a:pt x="475631" y="-108"/>
                  <a:pt x="487229" y="11473"/>
                  <a:pt x="487237" y="25763"/>
                </a:cubicBezTo>
                <a:cubicBezTo>
                  <a:pt x="487237" y="25772"/>
                  <a:pt x="487237" y="25780"/>
                  <a:pt x="487237" y="25788"/>
                </a:cubicBezTo>
                <a:close/>
                <a:moveTo>
                  <a:pt x="705466" y="25788"/>
                </a:moveTo>
                <a:cubicBezTo>
                  <a:pt x="705466" y="40086"/>
                  <a:pt x="693867" y="51676"/>
                  <a:pt x="679559" y="51676"/>
                </a:cubicBezTo>
                <a:cubicBezTo>
                  <a:pt x="665250" y="51676"/>
                  <a:pt x="653652" y="40086"/>
                  <a:pt x="653652" y="25788"/>
                </a:cubicBezTo>
                <a:cubicBezTo>
                  <a:pt x="653652" y="11490"/>
                  <a:pt x="665250" y="-101"/>
                  <a:pt x="679559" y="-101"/>
                </a:cubicBezTo>
                <a:cubicBezTo>
                  <a:pt x="693861" y="-108"/>
                  <a:pt x="705458" y="11473"/>
                  <a:pt x="705466" y="25763"/>
                </a:cubicBezTo>
                <a:cubicBezTo>
                  <a:pt x="705466" y="25772"/>
                  <a:pt x="705466" y="25780"/>
                  <a:pt x="705466" y="25788"/>
                </a:cubicBezTo>
                <a:close/>
                <a:moveTo>
                  <a:pt x="923695" y="25788"/>
                </a:moveTo>
                <a:cubicBezTo>
                  <a:pt x="923695" y="40086"/>
                  <a:pt x="912096" y="51676"/>
                  <a:pt x="897788" y="51676"/>
                </a:cubicBezTo>
                <a:cubicBezTo>
                  <a:pt x="883481" y="51676"/>
                  <a:pt x="871881" y="40086"/>
                  <a:pt x="871881" y="25788"/>
                </a:cubicBezTo>
                <a:cubicBezTo>
                  <a:pt x="871881" y="11490"/>
                  <a:pt x="883481" y="-101"/>
                  <a:pt x="897788" y="-101"/>
                </a:cubicBezTo>
                <a:cubicBezTo>
                  <a:pt x="912090" y="-108"/>
                  <a:pt x="923688" y="11473"/>
                  <a:pt x="923695" y="25763"/>
                </a:cubicBezTo>
                <a:cubicBezTo>
                  <a:pt x="923695" y="25772"/>
                  <a:pt x="923695" y="25780"/>
                  <a:pt x="923695" y="25788"/>
                </a:cubicBezTo>
                <a:close/>
                <a:moveTo>
                  <a:pt x="1141923" y="25788"/>
                </a:moveTo>
                <a:cubicBezTo>
                  <a:pt x="1141923" y="40086"/>
                  <a:pt x="1130324" y="51676"/>
                  <a:pt x="1116016" y="51676"/>
                </a:cubicBezTo>
                <a:cubicBezTo>
                  <a:pt x="1101708" y="51676"/>
                  <a:pt x="1090109" y="40086"/>
                  <a:pt x="1090109" y="25788"/>
                </a:cubicBezTo>
                <a:cubicBezTo>
                  <a:pt x="1090109" y="11490"/>
                  <a:pt x="1101708" y="-101"/>
                  <a:pt x="1116016" y="-101"/>
                </a:cubicBezTo>
                <a:cubicBezTo>
                  <a:pt x="1130316" y="-84"/>
                  <a:pt x="1141907" y="11497"/>
                  <a:pt x="1141923" y="25788"/>
                </a:cubicBezTo>
                <a:close/>
                <a:moveTo>
                  <a:pt x="50838" y="193692"/>
                </a:moveTo>
                <a:cubicBezTo>
                  <a:pt x="50838" y="207990"/>
                  <a:pt x="39239" y="219580"/>
                  <a:pt x="24931" y="219580"/>
                </a:cubicBezTo>
                <a:cubicBezTo>
                  <a:pt x="10623" y="219580"/>
                  <a:pt x="-976" y="207990"/>
                  <a:pt x="-976" y="193692"/>
                </a:cubicBezTo>
                <a:cubicBezTo>
                  <a:pt x="-976" y="179394"/>
                  <a:pt x="10623" y="167803"/>
                  <a:pt x="24931" y="167803"/>
                </a:cubicBezTo>
                <a:cubicBezTo>
                  <a:pt x="39233" y="167796"/>
                  <a:pt x="50831" y="179377"/>
                  <a:pt x="50838" y="193668"/>
                </a:cubicBezTo>
                <a:cubicBezTo>
                  <a:pt x="50838" y="193676"/>
                  <a:pt x="50838" y="193684"/>
                  <a:pt x="50838" y="193692"/>
                </a:cubicBezTo>
                <a:close/>
                <a:moveTo>
                  <a:pt x="269068" y="193692"/>
                </a:moveTo>
                <a:cubicBezTo>
                  <a:pt x="269068" y="207990"/>
                  <a:pt x="257469" y="219580"/>
                  <a:pt x="243160" y="219580"/>
                </a:cubicBezTo>
                <a:cubicBezTo>
                  <a:pt x="228853" y="219580"/>
                  <a:pt x="217253" y="207990"/>
                  <a:pt x="217253" y="193692"/>
                </a:cubicBezTo>
                <a:cubicBezTo>
                  <a:pt x="217253" y="179394"/>
                  <a:pt x="228853" y="167803"/>
                  <a:pt x="243160" y="167803"/>
                </a:cubicBezTo>
                <a:cubicBezTo>
                  <a:pt x="257461" y="167820"/>
                  <a:pt x="269051" y="179401"/>
                  <a:pt x="269068" y="193692"/>
                </a:cubicBezTo>
                <a:close/>
                <a:moveTo>
                  <a:pt x="487237" y="193692"/>
                </a:moveTo>
                <a:cubicBezTo>
                  <a:pt x="487237" y="207990"/>
                  <a:pt x="475637" y="219580"/>
                  <a:pt x="461329" y="219580"/>
                </a:cubicBezTo>
                <a:cubicBezTo>
                  <a:pt x="447021" y="219580"/>
                  <a:pt x="435422" y="207990"/>
                  <a:pt x="435422" y="193692"/>
                </a:cubicBezTo>
                <a:cubicBezTo>
                  <a:pt x="435422" y="179394"/>
                  <a:pt x="447021" y="167803"/>
                  <a:pt x="461329" y="167803"/>
                </a:cubicBezTo>
                <a:cubicBezTo>
                  <a:pt x="475631" y="167796"/>
                  <a:pt x="487229" y="179377"/>
                  <a:pt x="487237" y="193668"/>
                </a:cubicBezTo>
                <a:cubicBezTo>
                  <a:pt x="487237" y="193676"/>
                  <a:pt x="487237" y="193684"/>
                  <a:pt x="487237" y="193692"/>
                </a:cubicBezTo>
                <a:close/>
                <a:moveTo>
                  <a:pt x="705466" y="193692"/>
                </a:moveTo>
                <a:cubicBezTo>
                  <a:pt x="705466" y="207990"/>
                  <a:pt x="693867" y="219580"/>
                  <a:pt x="679559" y="219580"/>
                </a:cubicBezTo>
                <a:cubicBezTo>
                  <a:pt x="665250" y="219580"/>
                  <a:pt x="653652" y="207990"/>
                  <a:pt x="653652" y="193692"/>
                </a:cubicBezTo>
                <a:cubicBezTo>
                  <a:pt x="653652" y="179394"/>
                  <a:pt x="665250" y="167803"/>
                  <a:pt x="679559" y="167803"/>
                </a:cubicBezTo>
                <a:cubicBezTo>
                  <a:pt x="693861" y="167796"/>
                  <a:pt x="705458" y="179377"/>
                  <a:pt x="705466" y="193668"/>
                </a:cubicBezTo>
                <a:cubicBezTo>
                  <a:pt x="705466" y="193676"/>
                  <a:pt x="705466" y="193684"/>
                  <a:pt x="705466" y="193692"/>
                </a:cubicBezTo>
                <a:close/>
                <a:moveTo>
                  <a:pt x="923695" y="193692"/>
                </a:moveTo>
                <a:cubicBezTo>
                  <a:pt x="923695" y="207990"/>
                  <a:pt x="912096" y="219580"/>
                  <a:pt x="897788" y="219580"/>
                </a:cubicBezTo>
                <a:cubicBezTo>
                  <a:pt x="883481" y="219580"/>
                  <a:pt x="871881" y="207990"/>
                  <a:pt x="871881" y="193692"/>
                </a:cubicBezTo>
                <a:cubicBezTo>
                  <a:pt x="871881" y="179394"/>
                  <a:pt x="883481" y="167803"/>
                  <a:pt x="897788" y="167803"/>
                </a:cubicBezTo>
                <a:cubicBezTo>
                  <a:pt x="912090" y="167796"/>
                  <a:pt x="923688" y="179377"/>
                  <a:pt x="923695" y="193668"/>
                </a:cubicBezTo>
                <a:cubicBezTo>
                  <a:pt x="923695" y="193676"/>
                  <a:pt x="923695" y="193684"/>
                  <a:pt x="923695" y="193692"/>
                </a:cubicBezTo>
                <a:close/>
                <a:moveTo>
                  <a:pt x="1141923" y="193692"/>
                </a:moveTo>
                <a:cubicBezTo>
                  <a:pt x="1141923" y="207990"/>
                  <a:pt x="1130324" y="219580"/>
                  <a:pt x="1116016" y="219580"/>
                </a:cubicBezTo>
                <a:cubicBezTo>
                  <a:pt x="1101708" y="219580"/>
                  <a:pt x="1090109" y="207990"/>
                  <a:pt x="1090109" y="193692"/>
                </a:cubicBezTo>
                <a:cubicBezTo>
                  <a:pt x="1090109" y="179394"/>
                  <a:pt x="1101708" y="167803"/>
                  <a:pt x="1116016" y="167803"/>
                </a:cubicBezTo>
                <a:cubicBezTo>
                  <a:pt x="1130316" y="167820"/>
                  <a:pt x="1141907" y="179401"/>
                  <a:pt x="1141923" y="193692"/>
                </a:cubicBezTo>
                <a:close/>
                <a:moveTo>
                  <a:pt x="50838" y="361596"/>
                </a:moveTo>
                <a:cubicBezTo>
                  <a:pt x="50838" y="375894"/>
                  <a:pt x="39239" y="387485"/>
                  <a:pt x="24931" y="387485"/>
                </a:cubicBezTo>
                <a:cubicBezTo>
                  <a:pt x="10623" y="387485"/>
                  <a:pt x="-976" y="375894"/>
                  <a:pt x="-976" y="361596"/>
                </a:cubicBezTo>
                <a:cubicBezTo>
                  <a:pt x="-976" y="347298"/>
                  <a:pt x="10623" y="335707"/>
                  <a:pt x="24931" y="335707"/>
                </a:cubicBezTo>
                <a:cubicBezTo>
                  <a:pt x="39233" y="335700"/>
                  <a:pt x="50831" y="347280"/>
                  <a:pt x="50838" y="361571"/>
                </a:cubicBezTo>
                <a:cubicBezTo>
                  <a:pt x="50838" y="361579"/>
                  <a:pt x="50838" y="361588"/>
                  <a:pt x="50838" y="361596"/>
                </a:cubicBezTo>
                <a:close/>
                <a:moveTo>
                  <a:pt x="269068" y="361596"/>
                </a:moveTo>
                <a:cubicBezTo>
                  <a:pt x="269068" y="375894"/>
                  <a:pt x="257469" y="387485"/>
                  <a:pt x="243160" y="387485"/>
                </a:cubicBezTo>
                <a:cubicBezTo>
                  <a:pt x="228853" y="387485"/>
                  <a:pt x="217253" y="375894"/>
                  <a:pt x="217253" y="361596"/>
                </a:cubicBezTo>
                <a:cubicBezTo>
                  <a:pt x="217253" y="347298"/>
                  <a:pt x="228853" y="335707"/>
                  <a:pt x="243160" y="335707"/>
                </a:cubicBezTo>
                <a:cubicBezTo>
                  <a:pt x="257461" y="335724"/>
                  <a:pt x="269051" y="347305"/>
                  <a:pt x="269068" y="361596"/>
                </a:cubicBezTo>
                <a:close/>
                <a:moveTo>
                  <a:pt x="487237" y="361596"/>
                </a:moveTo>
                <a:cubicBezTo>
                  <a:pt x="487237" y="375894"/>
                  <a:pt x="475637" y="387485"/>
                  <a:pt x="461329" y="387485"/>
                </a:cubicBezTo>
                <a:cubicBezTo>
                  <a:pt x="447021" y="387485"/>
                  <a:pt x="435422" y="375894"/>
                  <a:pt x="435422" y="361596"/>
                </a:cubicBezTo>
                <a:cubicBezTo>
                  <a:pt x="435422" y="347298"/>
                  <a:pt x="447021" y="335707"/>
                  <a:pt x="461329" y="335707"/>
                </a:cubicBezTo>
                <a:cubicBezTo>
                  <a:pt x="475631" y="335700"/>
                  <a:pt x="487229" y="347280"/>
                  <a:pt x="487237" y="361571"/>
                </a:cubicBezTo>
                <a:cubicBezTo>
                  <a:pt x="487237" y="361579"/>
                  <a:pt x="487237" y="361588"/>
                  <a:pt x="487237" y="361596"/>
                </a:cubicBezTo>
                <a:close/>
                <a:moveTo>
                  <a:pt x="705466" y="361596"/>
                </a:moveTo>
                <a:cubicBezTo>
                  <a:pt x="705466" y="375894"/>
                  <a:pt x="693867" y="387485"/>
                  <a:pt x="679559" y="387485"/>
                </a:cubicBezTo>
                <a:cubicBezTo>
                  <a:pt x="665250" y="387485"/>
                  <a:pt x="653652" y="375894"/>
                  <a:pt x="653652" y="361596"/>
                </a:cubicBezTo>
                <a:cubicBezTo>
                  <a:pt x="653652" y="347298"/>
                  <a:pt x="665250" y="335707"/>
                  <a:pt x="679559" y="335707"/>
                </a:cubicBezTo>
                <a:cubicBezTo>
                  <a:pt x="693861" y="335700"/>
                  <a:pt x="705458" y="347280"/>
                  <a:pt x="705466" y="361571"/>
                </a:cubicBezTo>
                <a:cubicBezTo>
                  <a:pt x="705466" y="361579"/>
                  <a:pt x="705466" y="361588"/>
                  <a:pt x="705466" y="361596"/>
                </a:cubicBezTo>
                <a:close/>
                <a:moveTo>
                  <a:pt x="923695" y="361596"/>
                </a:moveTo>
                <a:cubicBezTo>
                  <a:pt x="923695" y="375894"/>
                  <a:pt x="912096" y="387485"/>
                  <a:pt x="897788" y="387485"/>
                </a:cubicBezTo>
                <a:cubicBezTo>
                  <a:pt x="883481" y="387485"/>
                  <a:pt x="871881" y="375894"/>
                  <a:pt x="871881" y="361596"/>
                </a:cubicBezTo>
                <a:cubicBezTo>
                  <a:pt x="871881" y="347298"/>
                  <a:pt x="883481" y="335707"/>
                  <a:pt x="897788" y="335707"/>
                </a:cubicBezTo>
                <a:cubicBezTo>
                  <a:pt x="912090" y="335700"/>
                  <a:pt x="923688" y="347280"/>
                  <a:pt x="923695" y="361571"/>
                </a:cubicBezTo>
                <a:cubicBezTo>
                  <a:pt x="923695" y="361579"/>
                  <a:pt x="923695" y="361588"/>
                  <a:pt x="923695" y="361596"/>
                </a:cubicBezTo>
                <a:close/>
                <a:moveTo>
                  <a:pt x="1141923" y="361596"/>
                </a:moveTo>
                <a:cubicBezTo>
                  <a:pt x="1141923" y="375894"/>
                  <a:pt x="1130324" y="387485"/>
                  <a:pt x="1116016" y="387485"/>
                </a:cubicBezTo>
                <a:cubicBezTo>
                  <a:pt x="1101708" y="387485"/>
                  <a:pt x="1090109" y="375894"/>
                  <a:pt x="1090109" y="361596"/>
                </a:cubicBezTo>
                <a:cubicBezTo>
                  <a:pt x="1090109" y="347298"/>
                  <a:pt x="1101708" y="335707"/>
                  <a:pt x="1116016" y="335707"/>
                </a:cubicBezTo>
                <a:cubicBezTo>
                  <a:pt x="1130316" y="335724"/>
                  <a:pt x="1141907" y="347305"/>
                  <a:pt x="1141923" y="361596"/>
                </a:cubicBezTo>
                <a:close/>
                <a:moveTo>
                  <a:pt x="50838" y="529500"/>
                </a:moveTo>
                <a:cubicBezTo>
                  <a:pt x="50838" y="543798"/>
                  <a:pt x="39239" y="555389"/>
                  <a:pt x="24931" y="555389"/>
                </a:cubicBezTo>
                <a:cubicBezTo>
                  <a:pt x="10623" y="555389"/>
                  <a:pt x="-976" y="543798"/>
                  <a:pt x="-976" y="529500"/>
                </a:cubicBezTo>
                <a:cubicBezTo>
                  <a:pt x="-976" y="515202"/>
                  <a:pt x="10623" y="503612"/>
                  <a:pt x="24931" y="503612"/>
                </a:cubicBezTo>
                <a:cubicBezTo>
                  <a:pt x="39233" y="503605"/>
                  <a:pt x="50831" y="515184"/>
                  <a:pt x="50838" y="529475"/>
                </a:cubicBezTo>
                <a:cubicBezTo>
                  <a:pt x="50838" y="529484"/>
                  <a:pt x="50838" y="529492"/>
                  <a:pt x="50838" y="529500"/>
                </a:cubicBezTo>
                <a:close/>
                <a:moveTo>
                  <a:pt x="269068" y="529500"/>
                </a:moveTo>
                <a:cubicBezTo>
                  <a:pt x="269068" y="543798"/>
                  <a:pt x="257469" y="555389"/>
                  <a:pt x="243160" y="555389"/>
                </a:cubicBezTo>
                <a:cubicBezTo>
                  <a:pt x="228853" y="555389"/>
                  <a:pt x="217253" y="543798"/>
                  <a:pt x="217253" y="529500"/>
                </a:cubicBezTo>
                <a:cubicBezTo>
                  <a:pt x="217253" y="515202"/>
                  <a:pt x="228853" y="503612"/>
                  <a:pt x="243160" y="503612"/>
                </a:cubicBezTo>
                <a:cubicBezTo>
                  <a:pt x="257461" y="503629"/>
                  <a:pt x="269051" y="515209"/>
                  <a:pt x="269068" y="529500"/>
                </a:cubicBezTo>
                <a:close/>
                <a:moveTo>
                  <a:pt x="487237" y="529500"/>
                </a:moveTo>
                <a:cubicBezTo>
                  <a:pt x="487237" y="543798"/>
                  <a:pt x="475637" y="555389"/>
                  <a:pt x="461329" y="555389"/>
                </a:cubicBezTo>
                <a:cubicBezTo>
                  <a:pt x="447021" y="555389"/>
                  <a:pt x="435422" y="543798"/>
                  <a:pt x="435422" y="529500"/>
                </a:cubicBezTo>
                <a:cubicBezTo>
                  <a:pt x="435422" y="515202"/>
                  <a:pt x="447021" y="503612"/>
                  <a:pt x="461329" y="503612"/>
                </a:cubicBezTo>
                <a:cubicBezTo>
                  <a:pt x="475631" y="503605"/>
                  <a:pt x="487229" y="515184"/>
                  <a:pt x="487237" y="529475"/>
                </a:cubicBezTo>
                <a:cubicBezTo>
                  <a:pt x="487237" y="529484"/>
                  <a:pt x="487237" y="529492"/>
                  <a:pt x="487237" y="529500"/>
                </a:cubicBezTo>
                <a:close/>
                <a:moveTo>
                  <a:pt x="705466" y="529500"/>
                </a:moveTo>
                <a:cubicBezTo>
                  <a:pt x="705466" y="543798"/>
                  <a:pt x="693867" y="555389"/>
                  <a:pt x="679559" y="555389"/>
                </a:cubicBezTo>
                <a:cubicBezTo>
                  <a:pt x="665250" y="555389"/>
                  <a:pt x="653652" y="543798"/>
                  <a:pt x="653652" y="529500"/>
                </a:cubicBezTo>
                <a:cubicBezTo>
                  <a:pt x="653652" y="515202"/>
                  <a:pt x="665250" y="503612"/>
                  <a:pt x="679559" y="503612"/>
                </a:cubicBezTo>
                <a:cubicBezTo>
                  <a:pt x="693861" y="503605"/>
                  <a:pt x="705458" y="515184"/>
                  <a:pt x="705466" y="529475"/>
                </a:cubicBezTo>
                <a:cubicBezTo>
                  <a:pt x="705466" y="529484"/>
                  <a:pt x="705466" y="529492"/>
                  <a:pt x="705466" y="529500"/>
                </a:cubicBezTo>
                <a:close/>
                <a:moveTo>
                  <a:pt x="923695" y="529500"/>
                </a:moveTo>
                <a:cubicBezTo>
                  <a:pt x="923695" y="543798"/>
                  <a:pt x="912096" y="555389"/>
                  <a:pt x="897788" y="555389"/>
                </a:cubicBezTo>
                <a:cubicBezTo>
                  <a:pt x="883481" y="555389"/>
                  <a:pt x="871881" y="543798"/>
                  <a:pt x="871881" y="529500"/>
                </a:cubicBezTo>
                <a:cubicBezTo>
                  <a:pt x="871881" y="515202"/>
                  <a:pt x="883481" y="503612"/>
                  <a:pt x="897788" y="503612"/>
                </a:cubicBezTo>
                <a:cubicBezTo>
                  <a:pt x="912090" y="503605"/>
                  <a:pt x="923688" y="515184"/>
                  <a:pt x="923695" y="529475"/>
                </a:cubicBezTo>
                <a:cubicBezTo>
                  <a:pt x="923695" y="529484"/>
                  <a:pt x="923695" y="529492"/>
                  <a:pt x="923695" y="529500"/>
                </a:cubicBezTo>
                <a:close/>
                <a:moveTo>
                  <a:pt x="1141923" y="529500"/>
                </a:moveTo>
                <a:cubicBezTo>
                  <a:pt x="1141923" y="543798"/>
                  <a:pt x="1130324" y="555389"/>
                  <a:pt x="1116016" y="555389"/>
                </a:cubicBezTo>
                <a:cubicBezTo>
                  <a:pt x="1101708" y="555389"/>
                  <a:pt x="1090109" y="543798"/>
                  <a:pt x="1090109" y="529500"/>
                </a:cubicBezTo>
                <a:cubicBezTo>
                  <a:pt x="1090109" y="515202"/>
                  <a:pt x="1101708" y="503612"/>
                  <a:pt x="1116016" y="503612"/>
                </a:cubicBezTo>
                <a:cubicBezTo>
                  <a:pt x="1130316" y="503629"/>
                  <a:pt x="1141907" y="515209"/>
                  <a:pt x="1141923" y="529500"/>
                </a:cubicBezTo>
                <a:close/>
                <a:moveTo>
                  <a:pt x="50838" y="697404"/>
                </a:moveTo>
                <a:cubicBezTo>
                  <a:pt x="50838" y="711702"/>
                  <a:pt x="39239" y="723293"/>
                  <a:pt x="24931" y="723293"/>
                </a:cubicBezTo>
                <a:cubicBezTo>
                  <a:pt x="10623" y="723293"/>
                  <a:pt x="-976" y="711702"/>
                  <a:pt x="-976" y="697404"/>
                </a:cubicBezTo>
                <a:cubicBezTo>
                  <a:pt x="-976" y="683106"/>
                  <a:pt x="10623" y="671516"/>
                  <a:pt x="24931" y="671516"/>
                </a:cubicBezTo>
                <a:cubicBezTo>
                  <a:pt x="39233" y="671509"/>
                  <a:pt x="50831" y="683088"/>
                  <a:pt x="50838" y="697379"/>
                </a:cubicBezTo>
                <a:cubicBezTo>
                  <a:pt x="50838" y="697387"/>
                  <a:pt x="50838" y="697395"/>
                  <a:pt x="50838" y="697404"/>
                </a:cubicBezTo>
                <a:close/>
                <a:moveTo>
                  <a:pt x="269068" y="697404"/>
                </a:moveTo>
                <a:cubicBezTo>
                  <a:pt x="269068" y="711702"/>
                  <a:pt x="257469" y="723293"/>
                  <a:pt x="243160" y="723293"/>
                </a:cubicBezTo>
                <a:cubicBezTo>
                  <a:pt x="228853" y="723293"/>
                  <a:pt x="217253" y="711702"/>
                  <a:pt x="217253" y="697404"/>
                </a:cubicBezTo>
                <a:cubicBezTo>
                  <a:pt x="217253" y="683106"/>
                  <a:pt x="228853" y="671516"/>
                  <a:pt x="243160" y="671516"/>
                </a:cubicBezTo>
                <a:cubicBezTo>
                  <a:pt x="257461" y="671532"/>
                  <a:pt x="269051" y="683113"/>
                  <a:pt x="269068" y="697404"/>
                </a:cubicBezTo>
                <a:close/>
                <a:moveTo>
                  <a:pt x="487237" y="697404"/>
                </a:moveTo>
                <a:cubicBezTo>
                  <a:pt x="487237" y="711702"/>
                  <a:pt x="475637" y="723293"/>
                  <a:pt x="461329" y="723293"/>
                </a:cubicBezTo>
                <a:cubicBezTo>
                  <a:pt x="447021" y="723293"/>
                  <a:pt x="435422" y="711702"/>
                  <a:pt x="435422" y="697404"/>
                </a:cubicBezTo>
                <a:cubicBezTo>
                  <a:pt x="435422" y="683106"/>
                  <a:pt x="447021" y="671516"/>
                  <a:pt x="461329" y="671516"/>
                </a:cubicBezTo>
                <a:cubicBezTo>
                  <a:pt x="475631" y="671509"/>
                  <a:pt x="487229" y="683088"/>
                  <a:pt x="487237" y="697379"/>
                </a:cubicBezTo>
                <a:cubicBezTo>
                  <a:pt x="487237" y="697387"/>
                  <a:pt x="487237" y="697395"/>
                  <a:pt x="487237" y="697404"/>
                </a:cubicBezTo>
                <a:close/>
                <a:moveTo>
                  <a:pt x="705466" y="697404"/>
                </a:moveTo>
                <a:cubicBezTo>
                  <a:pt x="705466" y="711702"/>
                  <a:pt x="693867" y="723293"/>
                  <a:pt x="679559" y="723293"/>
                </a:cubicBezTo>
                <a:cubicBezTo>
                  <a:pt x="665250" y="723293"/>
                  <a:pt x="653652" y="711702"/>
                  <a:pt x="653652" y="697404"/>
                </a:cubicBezTo>
                <a:cubicBezTo>
                  <a:pt x="653652" y="683106"/>
                  <a:pt x="665250" y="671516"/>
                  <a:pt x="679559" y="671516"/>
                </a:cubicBezTo>
                <a:cubicBezTo>
                  <a:pt x="693861" y="671509"/>
                  <a:pt x="705458" y="683088"/>
                  <a:pt x="705466" y="697379"/>
                </a:cubicBezTo>
                <a:cubicBezTo>
                  <a:pt x="705466" y="697387"/>
                  <a:pt x="705466" y="697395"/>
                  <a:pt x="705466" y="697404"/>
                </a:cubicBezTo>
                <a:close/>
                <a:moveTo>
                  <a:pt x="923695" y="697404"/>
                </a:moveTo>
                <a:cubicBezTo>
                  <a:pt x="923695" y="711702"/>
                  <a:pt x="912096" y="723293"/>
                  <a:pt x="897788" y="723293"/>
                </a:cubicBezTo>
                <a:cubicBezTo>
                  <a:pt x="883481" y="723293"/>
                  <a:pt x="871881" y="711702"/>
                  <a:pt x="871881" y="697404"/>
                </a:cubicBezTo>
                <a:cubicBezTo>
                  <a:pt x="871881" y="683106"/>
                  <a:pt x="883481" y="671516"/>
                  <a:pt x="897788" y="671516"/>
                </a:cubicBezTo>
                <a:cubicBezTo>
                  <a:pt x="912090" y="671509"/>
                  <a:pt x="923688" y="683088"/>
                  <a:pt x="923695" y="697379"/>
                </a:cubicBezTo>
                <a:cubicBezTo>
                  <a:pt x="923695" y="697387"/>
                  <a:pt x="923695" y="697395"/>
                  <a:pt x="923695" y="697404"/>
                </a:cubicBezTo>
                <a:close/>
                <a:moveTo>
                  <a:pt x="1141923" y="697404"/>
                </a:moveTo>
                <a:cubicBezTo>
                  <a:pt x="1141923" y="711702"/>
                  <a:pt x="1130324" y="723293"/>
                  <a:pt x="1116016" y="723293"/>
                </a:cubicBezTo>
                <a:cubicBezTo>
                  <a:pt x="1101708" y="723293"/>
                  <a:pt x="1090109" y="711702"/>
                  <a:pt x="1090109" y="697404"/>
                </a:cubicBezTo>
                <a:cubicBezTo>
                  <a:pt x="1090109" y="683106"/>
                  <a:pt x="1101708" y="671516"/>
                  <a:pt x="1116016" y="671516"/>
                </a:cubicBezTo>
                <a:cubicBezTo>
                  <a:pt x="1130316" y="671532"/>
                  <a:pt x="1141907" y="683113"/>
                  <a:pt x="1141923" y="697404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12" name="Text 9"/>
          <p:cNvSpPr/>
          <p:nvPr/>
        </p:nvSpPr>
        <p:spPr>
          <a:xfrm>
            <a:off x="10703860" y="3916644"/>
            <a:ext cx="1141923" cy="723293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13" name="Image 1" descr="https://kimi-img.moonshot.cn/pub/slides/slides_tmpl/image/25-10-11-20:17:34-d3l4lngs8jdo4os5env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2095" y="4456430"/>
            <a:ext cx="5589905" cy="2401570"/>
          </a:xfrm>
          <a:prstGeom prst="rect">
            <a:avLst/>
          </a:prstGeom>
        </p:spPr>
      </p:pic>
      <p:pic>
        <p:nvPicPr>
          <p:cNvPr id="14" name="Image 2" descr="https://kimi-img.moonshot.cn/pub/slides/slides_tmpl/image/25-10-11-20:17:34-d3l4lngs8jdo4os5env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-40005"/>
            <a:ext cx="5589905" cy="240157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10-11-20:18:00-d3l4lu0s8jdo4os5eoa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0730" cy="685736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54000" y="1397000"/>
            <a:ext cx="121920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ct val="90000"/>
              </a:lnSpc>
              <a:buNone/>
            </a:pPr>
            <a:r>
              <a:rPr lang="en-US" sz="3600" dirty="0">
                <a:solidFill>
                  <a:srgbClr val="4A90E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项目总览：四大核心目标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254000" y="2006600"/>
            <a:ext cx="12192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ct val="130000"/>
              </a:lnSpc>
              <a:buNone/>
            </a:pPr>
            <a:r>
              <a:rPr lang="en-US" sz="18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构建覆盖采存销全链路的数字化管理体系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254000" y="2667000"/>
            <a:ext cx="5715000" cy="1270000"/>
          </a:xfrm>
          <a:custGeom>
            <a:avLst/>
            <a:gdLst/>
            <a:ahLst/>
            <a:cxnLst/>
            <a:rect l="l" t="t" r="r" b="b"/>
            <a:pathLst>
              <a:path w="5715000" h="1270000">
                <a:moveTo>
                  <a:pt x="101600" y="0"/>
                </a:moveTo>
                <a:lnTo>
                  <a:pt x="5613400" y="0"/>
                </a:lnTo>
                <a:cubicBezTo>
                  <a:pt x="5669475" y="0"/>
                  <a:pt x="5715000" y="45525"/>
                  <a:pt x="5715000" y="101600"/>
                </a:cubicBezTo>
                <a:lnTo>
                  <a:pt x="5715000" y="1168400"/>
                </a:lnTo>
                <a:cubicBezTo>
                  <a:pt x="5715000" y="1224475"/>
                  <a:pt x="5669475" y="1270000"/>
                  <a:pt x="5613400" y="1270000"/>
                </a:cubicBezTo>
                <a:lnTo>
                  <a:pt x="101600" y="1270000"/>
                </a:lnTo>
                <a:cubicBezTo>
                  <a:pt x="45525" y="1270000"/>
                  <a:pt x="0" y="1224475"/>
                  <a:pt x="0" y="11684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4A90E2">
              <a:alpha val="10196"/>
            </a:srgbClr>
          </a:solidFill>
          <a:ln/>
        </p:spPr>
      </p:sp>
      <p:sp>
        <p:nvSpPr>
          <p:cNvPr id="6" name="Shape 3"/>
          <p:cNvSpPr/>
          <p:nvPr/>
        </p:nvSpPr>
        <p:spPr>
          <a:xfrm>
            <a:off x="457200" y="29972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0"/>
                </a:moveTo>
                <a:lnTo>
                  <a:pt x="304800" y="0"/>
                </a:lnTo>
                <a:cubicBezTo>
                  <a:pt x="473024" y="0"/>
                  <a:pt x="609600" y="136576"/>
                  <a:pt x="609600" y="304800"/>
                </a:cubicBezTo>
                <a:lnTo>
                  <a:pt x="609600" y="304800"/>
                </a:lnTo>
                <a:cubicBezTo>
                  <a:pt x="609600" y="473024"/>
                  <a:pt x="473024" y="609600"/>
                  <a:pt x="304800" y="609600"/>
                </a:cubicBezTo>
                <a:lnTo>
                  <a:pt x="304800" y="609600"/>
                </a:lnTo>
                <a:cubicBezTo>
                  <a:pt x="136576" y="609600"/>
                  <a:pt x="0" y="473024"/>
                  <a:pt x="0" y="304800"/>
                </a:cubicBezTo>
                <a:lnTo>
                  <a:pt x="0" y="304800"/>
                </a:lnTo>
                <a:cubicBezTo>
                  <a:pt x="0" y="136576"/>
                  <a:pt x="136576" y="0"/>
                  <a:pt x="304800" y="0"/>
                </a:cubicBezTo>
                <a:close/>
              </a:path>
            </a:pathLst>
          </a:custGeom>
          <a:solidFill>
            <a:srgbClr val="4A90E2"/>
          </a:solidFill>
          <a:ln/>
        </p:spPr>
      </p:sp>
      <p:sp>
        <p:nvSpPr>
          <p:cNvPr id="7" name="Shape 4"/>
          <p:cNvSpPr/>
          <p:nvPr/>
        </p:nvSpPr>
        <p:spPr>
          <a:xfrm>
            <a:off x="609600" y="31496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33350" y="0"/>
                </a:moveTo>
                <a:lnTo>
                  <a:pt x="133350" y="38100"/>
                </a:lnTo>
                <a:cubicBezTo>
                  <a:pt x="133350" y="43339"/>
                  <a:pt x="137636" y="47625"/>
                  <a:pt x="142875" y="47625"/>
                </a:cubicBezTo>
                <a:lnTo>
                  <a:pt x="161925" y="47625"/>
                </a:lnTo>
                <a:cubicBezTo>
                  <a:pt x="167164" y="47625"/>
                  <a:pt x="171450" y="43339"/>
                  <a:pt x="171450" y="38100"/>
                </a:cubicBezTo>
                <a:lnTo>
                  <a:pt x="171450" y="0"/>
                </a:lnTo>
                <a:lnTo>
                  <a:pt x="190500" y="0"/>
                </a:lnTo>
                <a:cubicBezTo>
                  <a:pt x="211515" y="0"/>
                  <a:pt x="228600" y="17085"/>
                  <a:pt x="228600" y="38100"/>
                </a:cubicBezTo>
                <a:lnTo>
                  <a:pt x="228600" y="114300"/>
                </a:lnTo>
                <a:cubicBezTo>
                  <a:pt x="228600" y="117574"/>
                  <a:pt x="228183" y="120789"/>
                  <a:pt x="227409" y="123825"/>
                </a:cubicBezTo>
                <a:lnTo>
                  <a:pt x="77391" y="123825"/>
                </a:lnTo>
                <a:cubicBezTo>
                  <a:pt x="76617" y="120789"/>
                  <a:pt x="76200" y="117574"/>
                  <a:pt x="76200" y="114300"/>
                </a:cubicBezTo>
                <a:lnTo>
                  <a:pt x="76200" y="38100"/>
                </a:lnTo>
                <a:cubicBezTo>
                  <a:pt x="76200" y="17085"/>
                  <a:pt x="93285" y="0"/>
                  <a:pt x="114300" y="0"/>
                </a:cubicBezTo>
                <a:lnTo>
                  <a:pt x="133350" y="0"/>
                </a:lnTo>
                <a:close/>
                <a:moveTo>
                  <a:pt x="190500" y="304800"/>
                </a:moveTo>
                <a:cubicBezTo>
                  <a:pt x="183833" y="304800"/>
                  <a:pt x="177522" y="303074"/>
                  <a:pt x="172045" y="300038"/>
                </a:cubicBezTo>
                <a:cubicBezTo>
                  <a:pt x="177701" y="290215"/>
                  <a:pt x="180975" y="278844"/>
                  <a:pt x="180975" y="266700"/>
                </a:cubicBezTo>
                <a:lnTo>
                  <a:pt x="180975" y="190500"/>
                </a:lnTo>
                <a:cubicBezTo>
                  <a:pt x="180975" y="178356"/>
                  <a:pt x="177701" y="166985"/>
                  <a:pt x="172045" y="157163"/>
                </a:cubicBezTo>
                <a:cubicBezTo>
                  <a:pt x="177522" y="154126"/>
                  <a:pt x="183773" y="152400"/>
                  <a:pt x="190500" y="152400"/>
                </a:cubicBezTo>
                <a:lnTo>
                  <a:pt x="209550" y="152400"/>
                </a:lnTo>
                <a:lnTo>
                  <a:pt x="209550" y="190500"/>
                </a:lnTo>
                <a:cubicBezTo>
                  <a:pt x="209550" y="195739"/>
                  <a:pt x="213836" y="200025"/>
                  <a:pt x="219075" y="200025"/>
                </a:cubicBezTo>
                <a:lnTo>
                  <a:pt x="238125" y="200025"/>
                </a:lnTo>
                <a:cubicBezTo>
                  <a:pt x="243364" y="200025"/>
                  <a:pt x="247650" y="195739"/>
                  <a:pt x="247650" y="190500"/>
                </a:cubicBezTo>
                <a:lnTo>
                  <a:pt x="247650" y="152400"/>
                </a:lnTo>
                <a:lnTo>
                  <a:pt x="266700" y="152400"/>
                </a:lnTo>
                <a:cubicBezTo>
                  <a:pt x="287715" y="152400"/>
                  <a:pt x="304800" y="169485"/>
                  <a:pt x="304800" y="190500"/>
                </a:cubicBezTo>
                <a:lnTo>
                  <a:pt x="304800" y="266700"/>
                </a:lnTo>
                <a:cubicBezTo>
                  <a:pt x="304800" y="287715"/>
                  <a:pt x="287715" y="304800"/>
                  <a:pt x="266700" y="304800"/>
                </a:cubicBezTo>
                <a:lnTo>
                  <a:pt x="190500" y="304800"/>
                </a:lnTo>
                <a:close/>
                <a:moveTo>
                  <a:pt x="0" y="190500"/>
                </a:moveTo>
                <a:cubicBezTo>
                  <a:pt x="0" y="169485"/>
                  <a:pt x="17085" y="152400"/>
                  <a:pt x="38100" y="152400"/>
                </a:cubicBezTo>
                <a:lnTo>
                  <a:pt x="57150" y="152400"/>
                </a:lnTo>
                <a:lnTo>
                  <a:pt x="57150" y="190500"/>
                </a:lnTo>
                <a:cubicBezTo>
                  <a:pt x="57150" y="195739"/>
                  <a:pt x="61436" y="200025"/>
                  <a:pt x="66675" y="200025"/>
                </a:cubicBezTo>
                <a:lnTo>
                  <a:pt x="85725" y="200025"/>
                </a:lnTo>
                <a:cubicBezTo>
                  <a:pt x="90964" y="200025"/>
                  <a:pt x="95250" y="195739"/>
                  <a:pt x="95250" y="190500"/>
                </a:cubicBezTo>
                <a:lnTo>
                  <a:pt x="95250" y="152400"/>
                </a:lnTo>
                <a:lnTo>
                  <a:pt x="114300" y="152400"/>
                </a:lnTo>
                <a:cubicBezTo>
                  <a:pt x="135315" y="152400"/>
                  <a:pt x="152400" y="169485"/>
                  <a:pt x="152400" y="190500"/>
                </a:cubicBezTo>
                <a:lnTo>
                  <a:pt x="152400" y="266700"/>
                </a:lnTo>
                <a:cubicBezTo>
                  <a:pt x="152400" y="287715"/>
                  <a:pt x="135315" y="304800"/>
                  <a:pt x="114300" y="304800"/>
                </a:cubicBezTo>
                <a:lnTo>
                  <a:pt x="38100" y="304800"/>
                </a:lnTo>
                <a:cubicBezTo>
                  <a:pt x="17085" y="304800"/>
                  <a:pt x="0" y="287715"/>
                  <a:pt x="0" y="266700"/>
                </a:cubicBezTo>
                <a:lnTo>
                  <a:pt x="0" y="190500"/>
                </a:ln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8" name="Text 5"/>
          <p:cNvSpPr/>
          <p:nvPr/>
        </p:nvSpPr>
        <p:spPr>
          <a:xfrm>
            <a:off x="1270000" y="2997200"/>
            <a:ext cx="38735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30000"/>
              </a:lnSpc>
              <a:buNone/>
            </a:pPr>
            <a:r>
              <a:rPr lang="en-US" sz="1800" dirty="0">
                <a:solidFill>
                  <a:srgbClr val="4A90E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实时库存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1270000" y="3327400"/>
            <a:ext cx="33655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面向SKU记录每一次变动，确保</a:t>
            </a:r>
            <a:r>
              <a:rPr lang="en-US" sz="1400" dirty="0">
                <a:solidFill>
                  <a:srgbClr val="333333"/>
                </a:solidFill>
                <a:highlight>
                  <a:srgbClr val="87CEEB">
                    <a:alpha val="50196"/>
                  </a:srgbClr>
                </a:highlight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r>
              <a:rPr lang="en-US" sz="1400" dirty="0" err="1">
                <a:solidFill>
                  <a:srgbClr val="333333"/>
                </a:solidFill>
                <a:highlight>
                  <a:srgbClr val="87CEEB">
                    <a:alpha val="50196"/>
                  </a:srgbClr>
                </a:highlight>
                <a:latin typeface="MiSans" pitchFamily="34" charset="0"/>
                <a:ea typeface="MiSans" pitchFamily="34" charset="-122"/>
                <a:cs typeface="MiSans" pitchFamily="34" charset="-120"/>
              </a:rPr>
              <a:t>账实一致</a:t>
            </a:r>
            <a:r>
              <a:rPr lang="en-US" sz="1400" dirty="0">
                <a:solidFill>
                  <a:srgbClr val="333333"/>
                </a:solidFill>
                <a:highlight>
                  <a:srgbClr val="87CEEB">
                    <a:alpha val="50196"/>
                  </a:srgbClr>
                </a:highlight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6223000" y="2667000"/>
            <a:ext cx="5715000" cy="1270000"/>
          </a:xfrm>
          <a:custGeom>
            <a:avLst/>
            <a:gdLst/>
            <a:ahLst/>
            <a:cxnLst/>
            <a:rect l="l" t="t" r="r" b="b"/>
            <a:pathLst>
              <a:path w="5715000" h="1270000">
                <a:moveTo>
                  <a:pt x="101600" y="0"/>
                </a:moveTo>
                <a:lnTo>
                  <a:pt x="5613400" y="0"/>
                </a:lnTo>
                <a:cubicBezTo>
                  <a:pt x="5669475" y="0"/>
                  <a:pt x="5715000" y="45525"/>
                  <a:pt x="5715000" y="101600"/>
                </a:cubicBezTo>
                <a:lnTo>
                  <a:pt x="5715000" y="1168400"/>
                </a:lnTo>
                <a:cubicBezTo>
                  <a:pt x="5715000" y="1224475"/>
                  <a:pt x="5669475" y="1270000"/>
                  <a:pt x="5613400" y="1270000"/>
                </a:cubicBezTo>
                <a:lnTo>
                  <a:pt x="101600" y="1270000"/>
                </a:lnTo>
                <a:cubicBezTo>
                  <a:pt x="45525" y="1270000"/>
                  <a:pt x="0" y="1224475"/>
                  <a:pt x="0" y="11684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87CEEB">
              <a:alpha val="10196"/>
            </a:srgbClr>
          </a:solidFill>
          <a:ln/>
        </p:spPr>
      </p:sp>
      <p:sp>
        <p:nvSpPr>
          <p:cNvPr id="11" name="Shape 8"/>
          <p:cNvSpPr/>
          <p:nvPr/>
        </p:nvSpPr>
        <p:spPr>
          <a:xfrm>
            <a:off x="6426200" y="29972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0"/>
                </a:moveTo>
                <a:lnTo>
                  <a:pt x="304800" y="0"/>
                </a:lnTo>
                <a:cubicBezTo>
                  <a:pt x="473024" y="0"/>
                  <a:pt x="609600" y="136576"/>
                  <a:pt x="609600" y="304800"/>
                </a:cubicBezTo>
                <a:lnTo>
                  <a:pt x="609600" y="304800"/>
                </a:lnTo>
                <a:cubicBezTo>
                  <a:pt x="609600" y="473024"/>
                  <a:pt x="473024" y="609600"/>
                  <a:pt x="304800" y="609600"/>
                </a:cubicBezTo>
                <a:lnTo>
                  <a:pt x="304800" y="609600"/>
                </a:lnTo>
                <a:cubicBezTo>
                  <a:pt x="136576" y="609600"/>
                  <a:pt x="0" y="473024"/>
                  <a:pt x="0" y="304800"/>
                </a:cubicBezTo>
                <a:lnTo>
                  <a:pt x="0" y="304800"/>
                </a:lnTo>
                <a:cubicBezTo>
                  <a:pt x="0" y="136576"/>
                  <a:pt x="136576" y="0"/>
                  <a:pt x="304800" y="0"/>
                </a:cubicBezTo>
                <a:close/>
              </a:path>
            </a:pathLst>
          </a:custGeom>
          <a:solidFill>
            <a:srgbClr val="87CEEB"/>
          </a:solidFill>
          <a:ln/>
        </p:spPr>
      </p:sp>
      <p:sp>
        <p:nvSpPr>
          <p:cNvPr id="12" name="Shape 9"/>
          <p:cNvSpPr/>
          <p:nvPr/>
        </p:nvSpPr>
        <p:spPr>
          <a:xfrm>
            <a:off x="6578600" y="31496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304800" y="57150"/>
                </a:moveTo>
                <a:cubicBezTo>
                  <a:pt x="304800" y="87035"/>
                  <a:pt x="269617" y="131624"/>
                  <a:pt x="254437" y="149423"/>
                </a:cubicBezTo>
                <a:cubicBezTo>
                  <a:pt x="252174" y="152043"/>
                  <a:pt x="248841" y="153055"/>
                  <a:pt x="245805" y="152400"/>
                </a:cubicBezTo>
                <a:lnTo>
                  <a:pt x="190500" y="152400"/>
                </a:lnTo>
                <a:cubicBezTo>
                  <a:pt x="179963" y="152400"/>
                  <a:pt x="171450" y="160913"/>
                  <a:pt x="171450" y="171450"/>
                </a:cubicBezTo>
                <a:cubicBezTo>
                  <a:pt x="171450" y="181987"/>
                  <a:pt x="179963" y="190500"/>
                  <a:pt x="190500" y="190500"/>
                </a:cubicBezTo>
                <a:lnTo>
                  <a:pt x="247650" y="190500"/>
                </a:lnTo>
                <a:cubicBezTo>
                  <a:pt x="279202" y="190500"/>
                  <a:pt x="304800" y="216098"/>
                  <a:pt x="304800" y="247650"/>
                </a:cubicBezTo>
                <a:cubicBezTo>
                  <a:pt x="304800" y="279202"/>
                  <a:pt x="279202" y="304800"/>
                  <a:pt x="247650" y="304800"/>
                </a:cubicBezTo>
                <a:lnTo>
                  <a:pt x="83106" y="304800"/>
                </a:lnTo>
                <a:cubicBezTo>
                  <a:pt x="88285" y="298906"/>
                  <a:pt x="94595" y="291346"/>
                  <a:pt x="100965" y="282892"/>
                </a:cubicBezTo>
                <a:cubicBezTo>
                  <a:pt x="104715" y="277892"/>
                  <a:pt x="108585" y="272415"/>
                  <a:pt x="112276" y="266700"/>
                </a:cubicBezTo>
                <a:lnTo>
                  <a:pt x="247650" y="266700"/>
                </a:lnTo>
                <a:cubicBezTo>
                  <a:pt x="258187" y="266700"/>
                  <a:pt x="266700" y="258187"/>
                  <a:pt x="266700" y="247650"/>
                </a:cubicBezTo>
                <a:cubicBezTo>
                  <a:pt x="266700" y="237113"/>
                  <a:pt x="258187" y="228600"/>
                  <a:pt x="247650" y="228600"/>
                </a:cubicBezTo>
                <a:lnTo>
                  <a:pt x="190500" y="228600"/>
                </a:lnTo>
                <a:cubicBezTo>
                  <a:pt x="158948" y="228600"/>
                  <a:pt x="133350" y="203002"/>
                  <a:pt x="133350" y="171450"/>
                </a:cubicBezTo>
                <a:cubicBezTo>
                  <a:pt x="133350" y="139898"/>
                  <a:pt x="158948" y="114300"/>
                  <a:pt x="190500" y="114300"/>
                </a:cubicBezTo>
                <a:lnTo>
                  <a:pt x="214193" y="114300"/>
                </a:lnTo>
                <a:cubicBezTo>
                  <a:pt x="201692" y="95548"/>
                  <a:pt x="190500" y="73997"/>
                  <a:pt x="190500" y="57150"/>
                </a:cubicBezTo>
                <a:cubicBezTo>
                  <a:pt x="190500" y="25598"/>
                  <a:pt x="216098" y="0"/>
                  <a:pt x="247650" y="0"/>
                </a:cubicBezTo>
                <a:cubicBezTo>
                  <a:pt x="279202" y="0"/>
                  <a:pt x="304800" y="25598"/>
                  <a:pt x="304800" y="57150"/>
                </a:cubicBezTo>
                <a:close/>
                <a:moveTo>
                  <a:pt x="69711" y="291167"/>
                </a:moveTo>
                <a:cubicBezTo>
                  <a:pt x="67449" y="293727"/>
                  <a:pt x="65425" y="295989"/>
                  <a:pt x="63698" y="297894"/>
                </a:cubicBezTo>
                <a:lnTo>
                  <a:pt x="62627" y="299085"/>
                </a:lnTo>
                <a:lnTo>
                  <a:pt x="62508" y="298966"/>
                </a:lnTo>
                <a:cubicBezTo>
                  <a:pt x="58936" y="301704"/>
                  <a:pt x="53816" y="301347"/>
                  <a:pt x="50602" y="297894"/>
                </a:cubicBezTo>
                <a:cubicBezTo>
                  <a:pt x="35600" y="281583"/>
                  <a:pt x="0" y="239613"/>
                  <a:pt x="0" y="209550"/>
                </a:cubicBezTo>
                <a:cubicBezTo>
                  <a:pt x="0" y="177998"/>
                  <a:pt x="25598" y="152400"/>
                  <a:pt x="57150" y="152400"/>
                </a:cubicBezTo>
                <a:cubicBezTo>
                  <a:pt x="88702" y="152400"/>
                  <a:pt x="114300" y="177998"/>
                  <a:pt x="114300" y="209550"/>
                </a:cubicBezTo>
                <a:cubicBezTo>
                  <a:pt x="114300" y="227409"/>
                  <a:pt x="101739" y="249436"/>
                  <a:pt x="88404" y="267831"/>
                </a:cubicBezTo>
                <a:cubicBezTo>
                  <a:pt x="82034" y="276582"/>
                  <a:pt x="75486" y="284500"/>
                  <a:pt x="70068" y="290751"/>
                </a:cubicBezTo>
                <a:lnTo>
                  <a:pt x="69711" y="291167"/>
                </a:lnTo>
                <a:close/>
                <a:moveTo>
                  <a:pt x="76200" y="209550"/>
                </a:moveTo>
                <a:cubicBezTo>
                  <a:pt x="76200" y="199036"/>
                  <a:pt x="67664" y="190500"/>
                  <a:pt x="57150" y="190500"/>
                </a:cubicBezTo>
                <a:cubicBezTo>
                  <a:pt x="46636" y="190500"/>
                  <a:pt x="38100" y="199036"/>
                  <a:pt x="38100" y="209550"/>
                </a:cubicBezTo>
                <a:cubicBezTo>
                  <a:pt x="38100" y="220064"/>
                  <a:pt x="46636" y="228600"/>
                  <a:pt x="57150" y="228600"/>
                </a:cubicBezTo>
                <a:cubicBezTo>
                  <a:pt x="67664" y="228600"/>
                  <a:pt x="76200" y="220064"/>
                  <a:pt x="76200" y="209550"/>
                </a:cubicBezTo>
                <a:close/>
                <a:moveTo>
                  <a:pt x="247650" y="76200"/>
                </a:moveTo>
                <a:cubicBezTo>
                  <a:pt x="258164" y="76200"/>
                  <a:pt x="266700" y="67664"/>
                  <a:pt x="266700" y="57150"/>
                </a:cubicBezTo>
                <a:cubicBezTo>
                  <a:pt x="266700" y="46636"/>
                  <a:pt x="258164" y="38100"/>
                  <a:pt x="247650" y="38100"/>
                </a:cubicBezTo>
                <a:cubicBezTo>
                  <a:pt x="237136" y="38100"/>
                  <a:pt x="228600" y="46636"/>
                  <a:pt x="228600" y="57150"/>
                </a:cubicBezTo>
                <a:cubicBezTo>
                  <a:pt x="228600" y="67664"/>
                  <a:pt x="237136" y="76200"/>
                  <a:pt x="247650" y="76200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13" name="Text 10"/>
          <p:cNvSpPr/>
          <p:nvPr/>
        </p:nvSpPr>
        <p:spPr>
          <a:xfrm>
            <a:off x="7239000" y="2997200"/>
            <a:ext cx="4064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30000"/>
              </a:lnSpc>
              <a:buNone/>
            </a:pPr>
            <a:r>
              <a:rPr lang="en-US" sz="1800" dirty="0">
                <a:solidFill>
                  <a:srgbClr val="87CE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可追溯流水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7239000" y="3327400"/>
            <a:ext cx="35560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20000"/>
              </a:lnSpc>
              <a:buNone/>
            </a:pPr>
            <a:r>
              <a:rPr lang="en-US" sz="1400" dirty="0" err="1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实时流水，方便</a:t>
            </a:r>
            <a:r>
              <a:rPr lang="en-US" sz="1400" dirty="0">
                <a:solidFill>
                  <a:srgbClr val="333333"/>
                </a:solidFill>
                <a:highlight>
                  <a:srgbClr val="87CEEB">
                    <a:alpha val="50196"/>
                  </a:srgbClr>
                </a:highlight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r>
              <a:rPr lang="en-US" sz="1400" dirty="0" err="1">
                <a:solidFill>
                  <a:srgbClr val="333333"/>
                </a:solidFill>
                <a:highlight>
                  <a:srgbClr val="87CEEB">
                    <a:alpha val="50196"/>
                  </a:srgbClr>
                </a:highlight>
                <a:latin typeface="MiSans" pitchFamily="34" charset="0"/>
                <a:ea typeface="MiSans" pitchFamily="34" charset="-122"/>
                <a:cs typeface="MiSans" pitchFamily="34" charset="-120"/>
              </a:rPr>
              <a:t>对账与审计</a:t>
            </a:r>
            <a:r>
              <a:rPr lang="en-US" sz="1400" dirty="0">
                <a:solidFill>
                  <a:srgbClr val="333333"/>
                </a:solidFill>
                <a:highlight>
                  <a:srgbClr val="87CEEB">
                    <a:alpha val="50196"/>
                  </a:srgbClr>
                </a:highlight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254000" y="4191000"/>
            <a:ext cx="5715000" cy="1270000"/>
          </a:xfrm>
          <a:custGeom>
            <a:avLst/>
            <a:gdLst/>
            <a:ahLst/>
            <a:cxnLst/>
            <a:rect l="l" t="t" r="r" b="b"/>
            <a:pathLst>
              <a:path w="5715000" h="1270000">
                <a:moveTo>
                  <a:pt x="101600" y="0"/>
                </a:moveTo>
                <a:lnTo>
                  <a:pt x="5613400" y="0"/>
                </a:lnTo>
                <a:cubicBezTo>
                  <a:pt x="5669475" y="0"/>
                  <a:pt x="5715000" y="45525"/>
                  <a:pt x="5715000" y="101600"/>
                </a:cubicBezTo>
                <a:lnTo>
                  <a:pt x="5715000" y="1168400"/>
                </a:lnTo>
                <a:cubicBezTo>
                  <a:pt x="5715000" y="1224475"/>
                  <a:pt x="5669475" y="1270000"/>
                  <a:pt x="5613400" y="1270000"/>
                </a:cubicBezTo>
                <a:lnTo>
                  <a:pt x="101600" y="1270000"/>
                </a:lnTo>
                <a:cubicBezTo>
                  <a:pt x="45525" y="1270000"/>
                  <a:pt x="0" y="1224475"/>
                  <a:pt x="0" y="11684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7B68EE">
              <a:alpha val="10196"/>
            </a:srgbClr>
          </a:solidFill>
          <a:ln/>
        </p:spPr>
      </p:sp>
      <p:sp>
        <p:nvSpPr>
          <p:cNvPr id="16" name="Shape 13"/>
          <p:cNvSpPr/>
          <p:nvPr/>
        </p:nvSpPr>
        <p:spPr>
          <a:xfrm>
            <a:off x="457200" y="45212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0"/>
                </a:moveTo>
                <a:lnTo>
                  <a:pt x="304800" y="0"/>
                </a:lnTo>
                <a:cubicBezTo>
                  <a:pt x="473024" y="0"/>
                  <a:pt x="609600" y="136576"/>
                  <a:pt x="609600" y="304800"/>
                </a:cubicBezTo>
                <a:lnTo>
                  <a:pt x="609600" y="304800"/>
                </a:lnTo>
                <a:cubicBezTo>
                  <a:pt x="609600" y="473024"/>
                  <a:pt x="473024" y="609600"/>
                  <a:pt x="304800" y="609600"/>
                </a:cubicBezTo>
                <a:lnTo>
                  <a:pt x="304800" y="609600"/>
                </a:lnTo>
                <a:cubicBezTo>
                  <a:pt x="136576" y="609600"/>
                  <a:pt x="0" y="473024"/>
                  <a:pt x="0" y="304800"/>
                </a:cubicBezTo>
                <a:lnTo>
                  <a:pt x="0" y="304800"/>
                </a:lnTo>
                <a:cubicBezTo>
                  <a:pt x="0" y="136576"/>
                  <a:pt x="136576" y="0"/>
                  <a:pt x="304800" y="0"/>
                </a:cubicBezTo>
                <a:close/>
              </a:path>
            </a:pathLst>
          </a:custGeom>
          <a:solidFill>
            <a:srgbClr val="7B68EE"/>
          </a:solidFill>
          <a:ln/>
        </p:spPr>
      </p:sp>
      <p:sp>
        <p:nvSpPr>
          <p:cNvPr id="17" name="Shape 14"/>
          <p:cNvSpPr/>
          <p:nvPr/>
        </p:nvSpPr>
        <p:spPr>
          <a:xfrm>
            <a:off x="647700" y="4673600"/>
            <a:ext cx="228600" cy="304800"/>
          </a:xfrm>
          <a:custGeom>
            <a:avLst/>
            <a:gdLst/>
            <a:ahLst/>
            <a:cxnLst/>
            <a:rect l="l" t="t" r="r" b="b"/>
            <a:pathLst>
              <a:path w="228600" h="304800">
                <a:moveTo>
                  <a:pt x="0" y="38100"/>
                </a:moveTo>
                <a:cubicBezTo>
                  <a:pt x="0" y="17085"/>
                  <a:pt x="17085" y="0"/>
                  <a:pt x="38100" y="0"/>
                </a:cubicBezTo>
                <a:lnTo>
                  <a:pt x="127099" y="0"/>
                </a:lnTo>
                <a:cubicBezTo>
                  <a:pt x="137220" y="0"/>
                  <a:pt x="146923" y="3989"/>
                  <a:pt x="154067" y="11132"/>
                </a:cubicBezTo>
                <a:lnTo>
                  <a:pt x="217468" y="74593"/>
                </a:lnTo>
                <a:cubicBezTo>
                  <a:pt x="224611" y="81736"/>
                  <a:pt x="228600" y="91440"/>
                  <a:pt x="228600" y="101560"/>
                </a:cubicBezTo>
                <a:lnTo>
                  <a:pt x="228600" y="266700"/>
                </a:lnTo>
                <a:cubicBezTo>
                  <a:pt x="228600" y="287715"/>
                  <a:pt x="211515" y="304800"/>
                  <a:pt x="190500" y="304800"/>
                </a:cubicBezTo>
                <a:lnTo>
                  <a:pt x="38100" y="304800"/>
                </a:lnTo>
                <a:cubicBezTo>
                  <a:pt x="17085" y="304800"/>
                  <a:pt x="0" y="287715"/>
                  <a:pt x="0" y="266700"/>
                </a:cubicBezTo>
                <a:lnTo>
                  <a:pt x="0" y="38100"/>
                </a:lnTo>
                <a:close/>
                <a:moveTo>
                  <a:pt x="123825" y="34826"/>
                </a:moveTo>
                <a:lnTo>
                  <a:pt x="123825" y="90488"/>
                </a:lnTo>
                <a:cubicBezTo>
                  <a:pt x="123825" y="98405"/>
                  <a:pt x="130195" y="104775"/>
                  <a:pt x="138113" y="104775"/>
                </a:cubicBezTo>
                <a:lnTo>
                  <a:pt x="193774" y="104775"/>
                </a:lnTo>
                <a:lnTo>
                  <a:pt x="123825" y="34826"/>
                </a:lnTo>
                <a:close/>
                <a:moveTo>
                  <a:pt x="38100" y="52388"/>
                </a:moveTo>
                <a:cubicBezTo>
                  <a:pt x="38100" y="60305"/>
                  <a:pt x="44470" y="66675"/>
                  <a:pt x="52388" y="66675"/>
                </a:cubicBezTo>
                <a:lnTo>
                  <a:pt x="80962" y="66675"/>
                </a:lnTo>
                <a:cubicBezTo>
                  <a:pt x="88880" y="66675"/>
                  <a:pt x="95250" y="60305"/>
                  <a:pt x="95250" y="52388"/>
                </a:cubicBezTo>
                <a:cubicBezTo>
                  <a:pt x="95250" y="44470"/>
                  <a:pt x="88880" y="38100"/>
                  <a:pt x="80962" y="38100"/>
                </a:cubicBezTo>
                <a:lnTo>
                  <a:pt x="52388" y="38100"/>
                </a:lnTo>
                <a:cubicBezTo>
                  <a:pt x="44470" y="38100"/>
                  <a:pt x="38100" y="44470"/>
                  <a:pt x="38100" y="52388"/>
                </a:cubicBezTo>
                <a:close/>
                <a:moveTo>
                  <a:pt x="38100" y="109537"/>
                </a:moveTo>
                <a:cubicBezTo>
                  <a:pt x="38100" y="117455"/>
                  <a:pt x="44470" y="123825"/>
                  <a:pt x="52388" y="123825"/>
                </a:cubicBezTo>
                <a:lnTo>
                  <a:pt x="80962" y="123825"/>
                </a:lnTo>
                <a:cubicBezTo>
                  <a:pt x="88880" y="123825"/>
                  <a:pt x="95250" y="117455"/>
                  <a:pt x="95250" y="109537"/>
                </a:cubicBezTo>
                <a:cubicBezTo>
                  <a:pt x="95250" y="101620"/>
                  <a:pt x="88880" y="95250"/>
                  <a:pt x="80962" y="95250"/>
                </a:cubicBezTo>
                <a:lnTo>
                  <a:pt x="52388" y="95250"/>
                </a:lnTo>
                <a:cubicBezTo>
                  <a:pt x="44470" y="95250"/>
                  <a:pt x="38100" y="101620"/>
                  <a:pt x="38100" y="109537"/>
                </a:cubicBezTo>
                <a:close/>
                <a:moveTo>
                  <a:pt x="104775" y="154781"/>
                </a:moveTo>
                <a:lnTo>
                  <a:pt x="104775" y="157163"/>
                </a:lnTo>
                <a:cubicBezTo>
                  <a:pt x="87630" y="157341"/>
                  <a:pt x="73819" y="171271"/>
                  <a:pt x="73819" y="188416"/>
                </a:cubicBezTo>
                <a:cubicBezTo>
                  <a:pt x="73819" y="203716"/>
                  <a:pt x="84832" y="216753"/>
                  <a:pt x="99953" y="219254"/>
                </a:cubicBezTo>
                <a:lnTo>
                  <a:pt x="124778" y="223421"/>
                </a:lnTo>
                <a:cubicBezTo>
                  <a:pt x="128349" y="224016"/>
                  <a:pt x="130969" y="227112"/>
                  <a:pt x="130969" y="230743"/>
                </a:cubicBezTo>
                <a:cubicBezTo>
                  <a:pt x="130969" y="234851"/>
                  <a:pt x="127635" y="238185"/>
                  <a:pt x="123527" y="238185"/>
                </a:cubicBezTo>
                <a:lnTo>
                  <a:pt x="90488" y="238125"/>
                </a:lnTo>
                <a:cubicBezTo>
                  <a:pt x="83939" y="238125"/>
                  <a:pt x="78581" y="243483"/>
                  <a:pt x="78581" y="250031"/>
                </a:cubicBezTo>
                <a:cubicBezTo>
                  <a:pt x="78581" y="256580"/>
                  <a:pt x="83939" y="261937"/>
                  <a:pt x="90488" y="261937"/>
                </a:cubicBezTo>
                <a:lnTo>
                  <a:pt x="104775" y="261937"/>
                </a:lnTo>
                <a:lnTo>
                  <a:pt x="104775" y="264319"/>
                </a:lnTo>
                <a:cubicBezTo>
                  <a:pt x="104775" y="270867"/>
                  <a:pt x="110133" y="276225"/>
                  <a:pt x="116681" y="276225"/>
                </a:cubicBezTo>
                <a:cubicBezTo>
                  <a:pt x="123230" y="276225"/>
                  <a:pt x="128588" y="270867"/>
                  <a:pt x="128588" y="264319"/>
                </a:cubicBezTo>
                <a:lnTo>
                  <a:pt x="128588" y="261521"/>
                </a:lnTo>
                <a:cubicBezTo>
                  <a:pt x="143470" y="259080"/>
                  <a:pt x="154781" y="246221"/>
                  <a:pt x="154781" y="230684"/>
                </a:cubicBezTo>
                <a:cubicBezTo>
                  <a:pt x="154781" y="215384"/>
                  <a:pt x="143768" y="202347"/>
                  <a:pt x="128647" y="199846"/>
                </a:cubicBezTo>
                <a:lnTo>
                  <a:pt x="103822" y="195679"/>
                </a:lnTo>
                <a:cubicBezTo>
                  <a:pt x="100251" y="195084"/>
                  <a:pt x="97631" y="191988"/>
                  <a:pt x="97631" y="188357"/>
                </a:cubicBezTo>
                <a:cubicBezTo>
                  <a:pt x="97631" y="184249"/>
                  <a:pt x="100965" y="180915"/>
                  <a:pt x="105073" y="180915"/>
                </a:cubicBezTo>
                <a:lnTo>
                  <a:pt x="133350" y="180915"/>
                </a:lnTo>
                <a:cubicBezTo>
                  <a:pt x="139898" y="180915"/>
                  <a:pt x="145256" y="175558"/>
                  <a:pt x="145256" y="169009"/>
                </a:cubicBezTo>
                <a:cubicBezTo>
                  <a:pt x="145256" y="162461"/>
                  <a:pt x="139898" y="157103"/>
                  <a:pt x="133350" y="157103"/>
                </a:cubicBezTo>
                <a:lnTo>
                  <a:pt x="128587" y="157103"/>
                </a:lnTo>
                <a:lnTo>
                  <a:pt x="128587" y="154722"/>
                </a:lnTo>
                <a:cubicBezTo>
                  <a:pt x="128587" y="148173"/>
                  <a:pt x="123230" y="142815"/>
                  <a:pt x="116681" y="142815"/>
                </a:cubicBezTo>
                <a:cubicBezTo>
                  <a:pt x="110133" y="142815"/>
                  <a:pt x="104775" y="148173"/>
                  <a:pt x="104775" y="154722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18" name="Text 15"/>
          <p:cNvSpPr/>
          <p:nvPr/>
        </p:nvSpPr>
        <p:spPr>
          <a:xfrm>
            <a:off x="1270000" y="4433086"/>
            <a:ext cx="50038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30000"/>
              </a:lnSpc>
              <a:buNone/>
            </a:pPr>
            <a:r>
              <a:rPr lang="en-US" sz="1800" dirty="0">
                <a:solidFill>
                  <a:srgbClr val="7B68E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日清月结</a:t>
            </a:r>
            <a:endParaRPr lang="en-US" sz="1600" dirty="0"/>
          </a:p>
        </p:txBody>
      </p:sp>
      <p:sp>
        <p:nvSpPr>
          <p:cNvPr id="19" name="Text 16"/>
          <p:cNvSpPr/>
          <p:nvPr/>
        </p:nvSpPr>
        <p:spPr>
          <a:xfrm>
            <a:off x="1270000" y="4673600"/>
            <a:ext cx="44958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每日自动日清、每月自动月结，老板随时看</a:t>
            </a:r>
            <a:r>
              <a:rPr lang="en-US" sz="1400" dirty="0">
                <a:solidFill>
                  <a:srgbClr val="333333"/>
                </a:solidFill>
                <a:highlight>
                  <a:srgbClr val="87CEEB">
                    <a:alpha val="50196"/>
                  </a:srgbClr>
                </a:highlight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r>
              <a:rPr lang="en-US" sz="1400" dirty="0" err="1">
                <a:solidFill>
                  <a:srgbClr val="333333"/>
                </a:solidFill>
                <a:highlight>
                  <a:srgbClr val="87CEEB">
                    <a:alpha val="50196"/>
                  </a:srgbClr>
                </a:highlight>
                <a:latin typeface="MiSans" pitchFamily="34" charset="0"/>
                <a:ea typeface="MiSans" pitchFamily="34" charset="-122"/>
                <a:cs typeface="MiSans" pitchFamily="34" charset="-120"/>
              </a:rPr>
              <a:t>现金流与毛利</a:t>
            </a:r>
            <a:r>
              <a:rPr lang="en-US" sz="1400" dirty="0">
                <a:solidFill>
                  <a:srgbClr val="333333"/>
                </a:solidFill>
                <a:highlight>
                  <a:srgbClr val="87CEEB">
                    <a:alpha val="50196"/>
                  </a:srgbClr>
                </a:highlight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sp>
        <p:nvSpPr>
          <p:cNvPr id="20" name="Shape 17"/>
          <p:cNvSpPr/>
          <p:nvPr/>
        </p:nvSpPr>
        <p:spPr>
          <a:xfrm>
            <a:off x="6223000" y="4191000"/>
            <a:ext cx="5715000" cy="1270000"/>
          </a:xfrm>
          <a:custGeom>
            <a:avLst/>
            <a:gdLst/>
            <a:ahLst/>
            <a:cxnLst/>
            <a:rect l="l" t="t" r="r" b="b"/>
            <a:pathLst>
              <a:path w="5715000" h="1270000">
                <a:moveTo>
                  <a:pt x="101600" y="0"/>
                </a:moveTo>
                <a:lnTo>
                  <a:pt x="5613400" y="0"/>
                </a:lnTo>
                <a:cubicBezTo>
                  <a:pt x="5669475" y="0"/>
                  <a:pt x="5715000" y="45525"/>
                  <a:pt x="5715000" y="101600"/>
                </a:cubicBezTo>
                <a:lnTo>
                  <a:pt x="5715000" y="1168400"/>
                </a:lnTo>
                <a:cubicBezTo>
                  <a:pt x="5715000" y="1224475"/>
                  <a:pt x="5669475" y="1270000"/>
                  <a:pt x="5613400" y="1270000"/>
                </a:cubicBezTo>
                <a:lnTo>
                  <a:pt x="101600" y="1270000"/>
                </a:lnTo>
                <a:cubicBezTo>
                  <a:pt x="45525" y="1270000"/>
                  <a:pt x="0" y="1224475"/>
                  <a:pt x="0" y="11684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4A90E2">
              <a:alpha val="10196"/>
            </a:srgbClr>
          </a:solidFill>
          <a:ln/>
        </p:spPr>
      </p:sp>
      <p:sp>
        <p:nvSpPr>
          <p:cNvPr id="21" name="Shape 18"/>
          <p:cNvSpPr/>
          <p:nvPr/>
        </p:nvSpPr>
        <p:spPr>
          <a:xfrm>
            <a:off x="6426200" y="45212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0"/>
                </a:moveTo>
                <a:lnTo>
                  <a:pt x="304800" y="0"/>
                </a:lnTo>
                <a:cubicBezTo>
                  <a:pt x="473024" y="0"/>
                  <a:pt x="609600" y="136576"/>
                  <a:pt x="609600" y="304800"/>
                </a:cubicBezTo>
                <a:lnTo>
                  <a:pt x="609600" y="304800"/>
                </a:lnTo>
                <a:cubicBezTo>
                  <a:pt x="609600" y="473024"/>
                  <a:pt x="473024" y="609600"/>
                  <a:pt x="304800" y="609600"/>
                </a:cubicBezTo>
                <a:lnTo>
                  <a:pt x="304800" y="609600"/>
                </a:lnTo>
                <a:cubicBezTo>
                  <a:pt x="136576" y="609600"/>
                  <a:pt x="0" y="473024"/>
                  <a:pt x="0" y="304800"/>
                </a:cubicBezTo>
                <a:lnTo>
                  <a:pt x="0" y="304800"/>
                </a:lnTo>
                <a:cubicBezTo>
                  <a:pt x="0" y="136576"/>
                  <a:pt x="136576" y="0"/>
                  <a:pt x="304800" y="0"/>
                </a:cubicBezTo>
                <a:close/>
              </a:path>
            </a:pathLst>
          </a:custGeom>
          <a:solidFill>
            <a:srgbClr val="4A90E2"/>
          </a:solidFill>
          <a:ln/>
        </p:spPr>
      </p:sp>
      <p:sp>
        <p:nvSpPr>
          <p:cNvPr id="22" name="Shape 19"/>
          <p:cNvSpPr/>
          <p:nvPr/>
        </p:nvSpPr>
        <p:spPr>
          <a:xfrm>
            <a:off x="6597650" y="4673600"/>
            <a:ext cx="266700" cy="304800"/>
          </a:xfrm>
          <a:custGeom>
            <a:avLst/>
            <a:gdLst/>
            <a:ahLst/>
            <a:cxnLst/>
            <a:rect l="l" t="t" r="r" b="b"/>
            <a:pathLst>
              <a:path w="266700" h="304800">
                <a:moveTo>
                  <a:pt x="133350" y="0"/>
                </a:moveTo>
                <a:cubicBezTo>
                  <a:pt x="122813" y="0"/>
                  <a:pt x="114300" y="8513"/>
                  <a:pt x="114300" y="19050"/>
                </a:cubicBezTo>
                <a:lnTo>
                  <a:pt x="114300" y="20955"/>
                </a:lnTo>
                <a:cubicBezTo>
                  <a:pt x="70842" y="29766"/>
                  <a:pt x="38100" y="68223"/>
                  <a:pt x="38100" y="114300"/>
                </a:cubicBezTo>
                <a:lnTo>
                  <a:pt x="38100" y="127218"/>
                </a:lnTo>
                <a:cubicBezTo>
                  <a:pt x="38100" y="155853"/>
                  <a:pt x="28337" y="183654"/>
                  <a:pt x="10478" y="206038"/>
                </a:cubicBezTo>
                <a:lnTo>
                  <a:pt x="4643" y="213300"/>
                </a:lnTo>
                <a:cubicBezTo>
                  <a:pt x="1607" y="217051"/>
                  <a:pt x="0" y="221694"/>
                  <a:pt x="0" y="226516"/>
                </a:cubicBezTo>
                <a:cubicBezTo>
                  <a:pt x="0" y="238185"/>
                  <a:pt x="9465" y="247650"/>
                  <a:pt x="21134" y="247650"/>
                </a:cubicBezTo>
                <a:lnTo>
                  <a:pt x="245507" y="247650"/>
                </a:lnTo>
                <a:cubicBezTo>
                  <a:pt x="257175" y="247650"/>
                  <a:pt x="266640" y="238185"/>
                  <a:pt x="266640" y="226516"/>
                </a:cubicBezTo>
                <a:cubicBezTo>
                  <a:pt x="266640" y="221694"/>
                  <a:pt x="265033" y="217051"/>
                  <a:pt x="261997" y="213300"/>
                </a:cubicBezTo>
                <a:lnTo>
                  <a:pt x="256163" y="206038"/>
                </a:lnTo>
                <a:cubicBezTo>
                  <a:pt x="238363" y="183654"/>
                  <a:pt x="228600" y="155853"/>
                  <a:pt x="228600" y="127218"/>
                </a:cubicBezTo>
                <a:lnTo>
                  <a:pt x="228600" y="114300"/>
                </a:lnTo>
                <a:cubicBezTo>
                  <a:pt x="228600" y="68223"/>
                  <a:pt x="195858" y="29766"/>
                  <a:pt x="152400" y="20955"/>
                </a:cubicBezTo>
                <a:lnTo>
                  <a:pt x="152400" y="19050"/>
                </a:lnTo>
                <a:cubicBezTo>
                  <a:pt x="152400" y="8513"/>
                  <a:pt x="143887" y="0"/>
                  <a:pt x="133350" y="0"/>
                </a:cubicBezTo>
                <a:close/>
                <a:moveTo>
                  <a:pt x="96441" y="276225"/>
                </a:moveTo>
                <a:cubicBezTo>
                  <a:pt x="100667" y="292656"/>
                  <a:pt x="115610" y="304800"/>
                  <a:pt x="133350" y="304800"/>
                </a:cubicBezTo>
                <a:cubicBezTo>
                  <a:pt x="151090" y="304800"/>
                  <a:pt x="166033" y="292656"/>
                  <a:pt x="170259" y="276225"/>
                </a:cubicBezTo>
                <a:lnTo>
                  <a:pt x="96441" y="276225"/>
                </a:ln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23" name="Text 20"/>
          <p:cNvSpPr/>
          <p:nvPr/>
        </p:nvSpPr>
        <p:spPr>
          <a:xfrm>
            <a:off x="7239000" y="4521200"/>
            <a:ext cx="42418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30000"/>
              </a:lnSpc>
              <a:buNone/>
            </a:pPr>
            <a:r>
              <a:rPr lang="en-US" sz="1800" dirty="0">
                <a:solidFill>
                  <a:srgbClr val="4A90E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低库存预警</a:t>
            </a:r>
            <a:endParaRPr lang="en-US" sz="1600" dirty="0"/>
          </a:p>
        </p:txBody>
      </p:sp>
      <p:sp>
        <p:nvSpPr>
          <p:cNvPr id="24" name="Text 21"/>
          <p:cNvSpPr/>
          <p:nvPr/>
        </p:nvSpPr>
        <p:spPr>
          <a:xfrm>
            <a:off x="7239000" y="4876800"/>
            <a:ext cx="37338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20000"/>
              </a:lnSpc>
              <a:buNone/>
            </a:pPr>
            <a:r>
              <a:rPr lang="en-US" sz="1400" dirty="0" err="1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库存低于阈值即时预警，并</a:t>
            </a:r>
            <a:r>
              <a:rPr lang="en-US" sz="1400" dirty="0">
                <a:solidFill>
                  <a:srgbClr val="333333"/>
                </a:solidFill>
                <a:highlight>
                  <a:srgbClr val="87CEEB">
                    <a:alpha val="50196"/>
                  </a:srgbClr>
                </a:highlight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r>
              <a:rPr lang="en-US" sz="1400" dirty="0" err="1">
                <a:solidFill>
                  <a:srgbClr val="333333"/>
                </a:solidFill>
                <a:highlight>
                  <a:srgbClr val="87CEEB">
                    <a:alpha val="50196"/>
                  </a:srgbClr>
                </a:highlight>
                <a:latin typeface="MiSans" pitchFamily="34" charset="0"/>
                <a:ea typeface="MiSans" pitchFamily="34" charset="-122"/>
                <a:cs typeface="MiSans" pitchFamily="34" charset="-120"/>
              </a:rPr>
              <a:t>自动生成</a:t>
            </a:r>
            <a:r>
              <a:rPr lang="zh-CN" altLang="en-US" sz="1400" dirty="0">
                <a:solidFill>
                  <a:srgbClr val="333333"/>
                </a:solidFill>
                <a:highlight>
                  <a:srgbClr val="87CEEB">
                    <a:alpha val="50196"/>
                  </a:srgbClr>
                </a:highlight>
                <a:latin typeface="MiSans" pitchFamily="34" charset="0"/>
                <a:ea typeface="MiSans" pitchFamily="34" charset="-122"/>
                <a:cs typeface="MiSans" pitchFamily="34" charset="-120"/>
              </a:rPr>
              <a:t>工厂下单</a:t>
            </a:r>
            <a:r>
              <a:rPr lang="en-US" sz="1400" dirty="0">
                <a:solidFill>
                  <a:srgbClr val="333333"/>
                </a:solidFill>
                <a:highlight>
                  <a:srgbClr val="87CEEB">
                    <a:alpha val="50196"/>
                  </a:srgbClr>
                </a:highlight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3">
            <a:alphaModFix amt="93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10-11-20:17:34-d3l4lngs8jdo4os5env0.png"/>
          <p:cNvPicPr>
            <a:picLocks noChangeAspect="1"/>
          </p:cNvPicPr>
          <p:nvPr/>
        </p:nvPicPr>
        <p:blipFill>
          <a:blip r:embed="rId4"/>
          <a:srcRect l="1285" r="1285"/>
          <a:stretch/>
        </p:blipFill>
        <p:spPr>
          <a:xfrm>
            <a:off x="0" y="0"/>
            <a:ext cx="12192635" cy="684466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358900" y="3599180"/>
            <a:ext cx="9475470" cy="68834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ctr">
              <a:lnSpc>
                <a:spcPct val="110000"/>
              </a:lnSpc>
              <a:buNone/>
            </a:pPr>
            <a:r>
              <a:rPr lang="en-US" sz="32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技术架构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4684395" y="2165350"/>
            <a:ext cx="2824480" cy="143383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9600" dirty="0">
                <a:solidFill>
                  <a:srgbClr val="2142E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3863975" y="2806065"/>
            <a:ext cx="1303655" cy="414655"/>
          </a:xfrm>
          <a:custGeom>
            <a:avLst/>
            <a:gdLst/>
            <a:ahLst/>
            <a:cxnLst/>
            <a:rect l="l" t="t" r="r" b="b"/>
            <a:pathLst>
              <a:path w="1303655" h="414655">
                <a:moveTo>
                  <a:pt x="286093" y="206786"/>
                </a:moveTo>
                <a:lnTo>
                  <a:pt x="80589" y="-150"/>
                </a:lnTo>
                <a:lnTo>
                  <a:pt x="-1448" y="82538"/>
                </a:lnTo>
                <a:lnTo>
                  <a:pt x="64310" y="148778"/>
                </a:lnTo>
                <a:lnTo>
                  <a:pt x="116498" y="207257"/>
                </a:lnTo>
                <a:lnTo>
                  <a:pt x="64310" y="265717"/>
                </a:lnTo>
                <a:lnTo>
                  <a:pt x="-1448" y="331958"/>
                </a:lnTo>
                <a:lnTo>
                  <a:pt x="80589" y="414655"/>
                </a:lnTo>
                <a:lnTo>
                  <a:pt x="286093" y="207719"/>
                </a:lnTo>
                <a:lnTo>
                  <a:pt x="285640" y="207248"/>
                </a:lnTo>
                <a:close/>
                <a:moveTo>
                  <a:pt x="625280" y="206786"/>
                </a:moveTo>
                <a:lnTo>
                  <a:pt x="419777" y="-150"/>
                </a:lnTo>
                <a:lnTo>
                  <a:pt x="337739" y="82538"/>
                </a:lnTo>
                <a:lnTo>
                  <a:pt x="403497" y="148778"/>
                </a:lnTo>
                <a:lnTo>
                  <a:pt x="455597" y="207257"/>
                </a:lnTo>
                <a:lnTo>
                  <a:pt x="403497" y="265717"/>
                </a:lnTo>
                <a:lnTo>
                  <a:pt x="337739" y="331958"/>
                </a:lnTo>
                <a:lnTo>
                  <a:pt x="419777" y="414655"/>
                </a:lnTo>
                <a:lnTo>
                  <a:pt x="625280" y="207719"/>
                </a:lnTo>
                <a:lnTo>
                  <a:pt x="624827" y="207248"/>
                </a:lnTo>
                <a:close/>
                <a:moveTo>
                  <a:pt x="964468" y="206786"/>
                </a:moveTo>
                <a:lnTo>
                  <a:pt x="758964" y="-150"/>
                </a:lnTo>
                <a:lnTo>
                  <a:pt x="676836" y="82538"/>
                </a:lnTo>
                <a:lnTo>
                  <a:pt x="742685" y="148778"/>
                </a:lnTo>
                <a:lnTo>
                  <a:pt x="794784" y="207257"/>
                </a:lnTo>
                <a:lnTo>
                  <a:pt x="742685" y="265717"/>
                </a:lnTo>
                <a:lnTo>
                  <a:pt x="676836" y="331958"/>
                </a:lnTo>
                <a:lnTo>
                  <a:pt x="758964" y="414655"/>
                </a:lnTo>
                <a:lnTo>
                  <a:pt x="964468" y="207719"/>
                </a:lnTo>
                <a:lnTo>
                  <a:pt x="964015" y="207248"/>
                </a:lnTo>
                <a:close/>
                <a:moveTo>
                  <a:pt x="1303655" y="206786"/>
                </a:moveTo>
                <a:lnTo>
                  <a:pt x="1098151" y="-150"/>
                </a:lnTo>
                <a:lnTo>
                  <a:pt x="1016024" y="82538"/>
                </a:lnTo>
                <a:lnTo>
                  <a:pt x="1081781" y="148778"/>
                </a:lnTo>
                <a:lnTo>
                  <a:pt x="1133970" y="207257"/>
                </a:lnTo>
                <a:lnTo>
                  <a:pt x="1081781" y="265717"/>
                </a:lnTo>
                <a:lnTo>
                  <a:pt x="1016024" y="331958"/>
                </a:lnTo>
                <a:lnTo>
                  <a:pt x="1098151" y="414655"/>
                </a:lnTo>
                <a:lnTo>
                  <a:pt x="1303655" y="207719"/>
                </a:lnTo>
                <a:lnTo>
                  <a:pt x="1303111" y="207248"/>
                </a:lnTo>
                <a:close/>
              </a:path>
            </a:pathLst>
          </a:custGeom>
          <a:solidFill>
            <a:srgbClr val="2142EF"/>
          </a:solidFill>
          <a:ln/>
        </p:spPr>
      </p:sp>
      <p:sp>
        <p:nvSpPr>
          <p:cNvPr id="6" name="Text 3"/>
          <p:cNvSpPr/>
          <p:nvPr/>
        </p:nvSpPr>
        <p:spPr>
          <a:xfrm>
            <a:off x="3863975" y="2806065"/>
            <a:ext cx="1303655" cy="41465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 flipH="1">
            <a:off x="6957060" y="2806065"/>
            <a:ext cx="1303655" cy="414655"/>
          </a:xfrm>
          <a:custGeom>
            <a:avLst/>
            <a:gdLst/>
            <a:ahLst/>
            <a:cxnLst/>
            <a:rect l="l" t="t" r="r" b="b"/>
            <a:pathLst>
              <a:path w="1303655" h="414655">
                <a:moveTo>
                  <a:pt x="286093" y="206786"/>
                </a:moveTo>
                <a:lnTo>
                  <a:pt x="80589" y="-150"/>
                </a:lnTo>
                <a:lnTo>
                  <a:pt x="-1448" y="82538"/>
                </a:lnTo>
                <a:lnTo>
                  <a:pt x="64310" y="148778"/>
                </a:lnTo>
                <a:lnTo>
                  <a:pt x="116498" y="207257"/>
                </a:lnTo>
                <a:lnTo>
                  <a:pt x="64310" y="265717"/>
                </a:lnTo>
                <a:lnTo>
                  <a:pt x="-1448" y="331958"/>
                </a:lnTo>
                <a:lnTo>
                  <a:pt x="80589" y="414655"/>
                </a:lnTo>
                <a:lnTo>
                  <a:pt x="286093" y="207719"/>
                </a:lnTo>
                <a:lnTo>
                  <a:pt x="285640" y="207248"/>
                </a:lnTo>
                <a:close/>
                <a:moveTo>
                  <a:pt x="625280" y="206786"/>
                </a:moveTo>
                <a:lnTo>
                  <a:pt x="419777" y="-150"/>
                </a:lnTo>
                <a:lnTo>
                  <a:pt x="337739" y="82538"/>
                </a:lnTo>
                <a:lnTo>
                  <a:pt x="403497" y="148778"/>
                </a:lnTo>
                <a:lnTo>
                  <a:pt x="455597" y="207257"/>
                </a:lnTo>
                <a:lnTo>
                  <a:pt x="403497" y="265717"/>
                </a:lnTo>
                <a:lnTo>
                  <a:pt x="337739" y="331958"/>
                </a:lnTo>
                <a:lnTo>
                  <a:pt x="419777" y="414655"/>
                </a:lnTo>
                <a:lnTo>
                  <a:pt x="625280" y="207719"/>
                </a:lnTo>
                <a:lnTo>
                  <a:pt x="624827" y="207248"/>
                </a:lnTo>
                <a:close/>
                <a:moveTo>
                  <a:pt x="964468" y="206786"/>
                </a:moveTo>
                <a:lnTo>
                  <a:pt x="758964" y="-150"/>
                </a:lnTo>
                <a:lnTo>
                  <a:pt x="676836" y="82538"/>
                </a:lnTo>
                <a:lnTo>
                  <a:pt x="742685" y="148778"/>
                </a:lnTo>
                <a:lnTo>
                  <a:pt x="794784" y="207257"/>
                </a:lnTo>
                <a:lnTo>
                  <a:pt x="742685" y="265717"/>
                </a:lnTo>
                <a:lnTo>
                  <a:pt x="676836" y="331958"/>
                </a:lnTo>
                <a:lnTo>
                  <a:pt x="758964" y="414655"/>
                </a:lnTo>
                <a:lnTo>
                  <a:pt x="964468" y="207719"/>
                </a:lnTo>
                <a:lnTo>
                  <a:pt x="964015" y="207248"/>
                </a:lnTo>
                <a:close/>
                <a:moveTo>
                  <a:pt x="1303655" y="206786"/>
                </a:moveTo>
                <a:lnTo>
                  <a:pt x="1098151" y="-150"/>
                </a:lnTo>
                <a:lnTo>
                  <a:pt x="1016024" y="82538"/>
                </a:lnTo>
                <a:lnTo>
                  <a:pt x="1081781" y="148778"/>
                </a:lnTo>
                <a:lnTo>
                  <a:pt x="1133970" y="207257"/>
                </a:lnTo>
                <a:lnTo>
                  <a:pt x="1081781" y="265717"/>
                </a:lnTo>
                <a:lnTo>
                  <a:pt x="1016024" y="331958"/>
                </a:lnTo>
                <a:lnTo>
                  <a:pt x="1098151" y="414655"/>
                </a:lnTo>
                <a:lnTo>
                  <a:pt x="1303655" y="207719"/>
                </a:lnTo>
                <a:lnTo>
                  <a:pt x="1303111" y="207248"/>
                </a:lnTo>
                <a:close/>
              </a:path>
            </a:pathLst>
          </a:custGeom>
          <a:solidFill>
            <a:srgbClr val="2142EF"/>
          </a:solidFill>
          <a:ln/>
        </p:spPr>
      </p:sp>
      <p:sp>
        <p:nvSpPr>
          <p:cNvPr id="8" name="Text 5"/>
          <p:cNvSpPr/>
          <p:nvPr/>
        </p:nvSpPr>
        <p:spPr>
          <a:xfrm>
            <a:off x="6957060" y="2806065"/>
            <a:ext cx="1303655" cy="41465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690545" y="2082764"/>
            <a:ext cx="1141923" cy="723293"/>
          </a:xfrm>
          <a:custGeom>
            <a:avLst/>
            <a:gdLst/>
            <a:ahLst/>
            <a:cxnLst/>
            <a:rect l="l" t="t" r="r" b="b"/>
            <a:pathLst>
              <a:path w="1141923" h="723293">
                <a:moveTo>
                  <a:pt x="50838" y="25788"/>
                </a:moveTo>
                <a:cubicBezTo>
                  <a:pt x="50838" y="40086"/>
                  <a:pt x="39239" y="51676"/>
                  <a:pt x="24931" y="51676"/>
                </a:cubicBezTo>
                <a:cubicBezTo>
                  <a:pt x="10623" y="51676"/>
                  <a:pt x="-976" y="40086"/>
                  <a:pt x="-976" y="25788"/>
                </a:cubicBezTo>
                <a:cubicBezTo>
                  <a:pt x="-976" y="11490"/>
                  <a:pt x="10623" y="-101"/>
                  <a:pt x="24931" y="-101"/>
                </a:cubicBezTo>
                <a:cubicBezTo>
                  <a:pt x="39233" y="-108"/>
                  <a:pt x="50831" y="11473"/>
                  <a:pt x="50838" y="25763"/>
                </a:cubicBezTo>
                <a:cubicBezTo>
                  <a:pt x="50838" y="25772"/>
                  <a:pt x="50838" y="25780"/>
                  <a:pt x="50838" y="25788"/>
                </a:cubicBezTo>
                <a:close/>
                <a:moveTo>
                  <a:pt x="269068" y="25788"/>
                </a:moveTo>
                <a:cubicBezTo>
                  <a:pt x="269068" y="40086"/>
                  <a:pt x="257469" y="51676"/>
                  <a:pt x="243160" y="51676"/>
                </a:cubicBezTo>
                <a:cubicBezTo>
                  <a:pt x="228853" y="51676"/>
                  <a:pt x="217253" y="40086"/>
                  <a:pt x="217253" y="25788"/>
                </a:cubicBezTo>
                <a:cubicBezTo>
                  <a:pt x="217253" y="11490"/>
                  <a:pt x="228853" y="-101"/>
                  <a:pt x="243160" y="-101"/>
                </a:cubicBezTo>
                <a:cubicBezTo>
                  <a:pt x="257461" y="-84"/>
                  <a:pt x="269051" y="11497"/>
                  <a:pt x="269068" y="25788"/>
                </a:cubicBezTo>
                <a:close/>
                <a:moveTo>
                  <a:pt x="487237" y="25788"/>
                </a:moveTo>
                <a:cubicBezTo>
                  <a:pt x="487237" y="40086"/>
                  <a:pt x="475637" y="51676"/>
                  <a:pt x="461329" y="51676"/>
                </a:cubicBezTo>
                <a:cubicBezTo>
                  <a:pt x="447021" y="51676"/>
                  <a:pt x="435422" y="40086"/>
                  <a:pt x="435422" y="25788"/>
                </a:cubicBezTo>
                <a:cubicBezTo>
                  <a:pt x="435422" y="11490"/>
                  <a:pt x="447021" y="-101"/>
                  <a:pt x="461329" y="-101"/>
                </a:cubicBezTo>
                <a:cubicBezTo>
                  <a:pt x="475631" y="-108"/>
                  <a:pt x="487229" y="11473"/>
                  <a:pt x="487237" y="25763"/>
                </a:cubicBezTo>
                <a:cubicBezTo>
                  <a:pt x="487237" y="25772"/>
                  <a:pt x="487237" y="25780"/>
                  <a:pt x="487237" y="25788"/>
                </a:cubicBezTo>
                <a:close/>
                <a:moveTo>
                  <a:pt x="705466" y="25788"/>
                </a:moveTo>
                <a:cubicBezTo>
                  <a:pt x="705466" y="40086"/>
                  <a:pt x="693867" y="51676"/>
                  <a:pt x="679559" y="51676"/>
                </a:cubicBezTo>
                <a:cubicBezTo>
                  <a:pt x="665250" y="51676"/>
                  <a:pt x="653652" y="40086"/>
                  <a:pt x="653652" y="25788"/>
                </a:cubicBezTo>
                <a:cubicBezTo>
                  <a:pt x="653652" y="11490"/>
                  <a:pt x="665250" y="-101"/>
                  <a:pt x="679559" y="-101"/>
                </a:cubicBezTo>
                <a:cubicBezTo>
                  <a:pt x="693861" y="-108"/>
                  <a:pt x="705458" y="11473"/>
                  <a:pt x="705466" y="25763"/>
                </a:cubicBezTo>
                <a:cubicBezTo>
                  <a:pt x="705466" y="25772"/>
                  <a:pt x="705466" y="25780"/>
                  <a:pt x="705466" y="25788"/>
                </a:cubicBezTo>
                <a:close/>
                <a:moveTo>
                  <a:pt x="923695" y="25788"/>
                </a:moveTo>
                <a:cubicBezTo>
                  <a:pt x="923695" y="40086"/>
                  <a:pt x="912096" y="51676"/>
                  <a:pt x="897788" y="51676"/>
                </a:cubicBezTo>
                <a:cubicBezTo>
                  <a:pt x="883481" y="51676"/>
                  <a:pt x="871881" y="40086"/>
                  <a:pt x="871881" y="25788"/>
                </a:cubicBezTo>
                <a:cubicBezTo>
                  <a:pt x="871881" y="11490"/>
                  <a:pt x="883481" y="-101"/>
                  <a:pt x="897788" y="-101"/>
                </a:cubicBezTo>
                <a:cubicBezTo>
                  <a:pt x="912090" y="-108"/>
                  <a:pt x="923688" y="11473"/>
                  <a:pt x="923695" y="25763"/>
                </a:cubicBezTo>
                <a:cubicBezTo>
                  <a:pt x="923695" y="25772"/>
                  <a:pt x="923695" y="25780"/>
                  <a:pt x="923695" y="25788"/>
                </a:cubicBezTo>
                <a:close/>
                <a:moveTo>
                  <a:pt x="1141923" y="25788"/>
                </a:moveTo>
                <a:cubicBezTo>
                  <a:pt x="1141923" y="40086"/>
                  <a:pt x="1130324" y="51676"/>
                  <a:pt x="1116016" y="51676"/>
                </a:cubicBezTo>
                <a:cubicBezTo>
                  <a:pt x="1101708" y="51676"/>
                  <a:pt x="1090109" y="40086"/>
                  <a:pt x="1090109" y="25788"/>
                </a:cubicBezTo>
                <a:cubicBezTo>
                  <a:pt x="1090109" y="11490"/>
                  <a:pt x="1101708" y="-101"/>
                  <a:pt x="1116016" y="-101"/>
                </a:cubicBezTo>
                <a:cubicBezTo>
                  <a:pt x="1130316" y="-84"/>
                  <a:pt x="1141907" y="11497"/>
                  <a:pt x="1141923" y="25788"/>
                </a:cubicBezTo>
                <a:close/>
                <a:moveTo>
                  <a:pt x="50838" y="193692"/>
                </a:moveTo>
                <a:cubicBezTo>
                  <a:pt x="50838" y="207990"/>
                  <a:pt x="39239" y="219580"/>
                  <a:pt x="24931" y="219580"/>
                </a:cubicBezTo>
                <a:cubicBezTo>
                  <a:pt x="10623" y="219580"/>
                  <a:pt x="-976" y="207990"/>
                  <a:pt x="-976" y="193692"/>
                </a:cubicBezTo>
                <a:cubicBezTo>
                  <a:pt x="-976" y="179394"/>
                  <a:pt x="10623" y="167803"/>
                  <a:pt x="24931" y="167803"/>
                </a:cubicBezTo>
                <a:cubicBezTo>
                  <a:pt x="39233" y="167796"/>
                  <a:pt x="50831" y="179377"/>
                  <a:pt x="50838" y="193668"/>
                </a:cubicBezTo>
                <a:cubicBezTo>
                  <a:pt x="50838" y="193676"/>
                  <a:pt x="50838" y="193684"/>
                  <a:pt x="50838" y="193692"/>
                </a:cubicBezTo>
                <a:close/>
                <a:moveTo>
                  <a:pt x="269068" y="193692"/>
                </a:moveTo>
                <a:cubicBezTo>
                  <a:pt x="269068" y="207990"/>
                  <a:pt x="257469" y="219580"/>
                  <a:pt x="243160" y="219580"/>
                </a:cubicBezTo>
                <a:cubicBezTo>
                  <a:pt x="228853" y="219580"/>
                  <a:pt x="217253" y="207990"/>
                  <a:pt x="217253" y="193692"/>
                </a:cubicBezTo>
                <a:cubicBezTo>
                  <a:pt x="217253" y="179394"/>
                  <a:pt x="228853" y="167803"/>
                  <a:pt x="243160" y="167803"/>
                </a:cubicBezTo>
                <a:cubicBezTo>
                  <a:pt x="257461" y="167820"/>
                  <a:pt x="269051" y="179401"/>
                  <a:pt x="269068" y="193692"/>
                </a:cubicBezTo>
                <a:close/>
                <a:moveTo>
                  <a:pt x="487237" y="193692"/>
                </a:moveTo>
                <a:cubicBezTo>
                  <a:pt x="487237" y="207990"/>
                  <a:pt x="475637" y="219580"/>
                  <a:pt x="461329" y="219580"/>
                </a:cubicBezTo>
                <a:cubicBezTo>
                  <a:pt x="447021" y="219580"/>
                  <a:pt x="435422" y="207990"/>
                  <a:pt x="435422" y="193692"/>
                </a:cubicBezTo>
                <a:cubicBezTo>
                  <a:pt x="435422" y="179394"/>
                  <a:pt x="447021" y="167803"/>
                  <a:pt x="461329" y="167803"/>
                </a:cubicBezTo>
                <a:cubicBezTo>
                  <a:pt x="475631" y="167796"/>
                  <a:pt x="487229" y="179377"/>
                  <a:pt x="487237" y="193668"/>
                </a:cubicBezTo>
                <a:cubicBezTo>
                  <a:pt x="487237" y="193676"/>
                  <a:pt x="487237" y="193684"/>
                  <a:pt x="487237" y="193692"/>
                </a:cubicBezTo>
                <a:close/>
                <a:moveTo>
                  <a:pt x="705466" y="193692"/>
                </a:moveTo>
                <a:cubicBezTo>
                  <a:pt x="705466" y="207990"/>
                  <a:pt x="693867" y="219580"/>
                  <a:pt x="679559" y="219580"/>
                </a:cubicBezTo>
                <a:cubicBezTo>
                  <a:pt x="665250" y="219580"/>
                  <a:pt x="653652" y="207990"/>
                  <a:pt x="653652" y="193692"/>
                </a:cubicBezTo>
                <a:cubicBezTo>
                  <a:pt x="653652" y="179394"/>
                  <a:pt x="665250" y="167803"/>
                  <a:pt x="679559" y="167803"/>
                </a:cubicBezTo>
                <a:cubicBezTo>
                  <a:pt x="693861" y="167796"/>
                  <a:pt x="705458" y="179377"/>
                  <a:pt x="705466" y="193668"/>
                </a:cubicBezTo>
                <a:cubicBezTo>
                  <a:pt x="705466" y="193676"/>
                  <a:pt x="705466" y="193684"/>
                  <a:pt x="705466" y="193692"/>
                </a:cubicBezTo>
                <a:close/>
                <a:moveTo>
                  <a:pt x="923695" y="193692"/>
                </a:moveTo>
                <a:cubicBezTo>
                  <a:pt x="923695" y="207990"/>
                  <a:pt x="912096" y="219580"/>
                  <a:pt x="897788" y="219580"/>
                </a:cubicBezTo>
                <a:cubicBezTo>
                  <a:pt x="883481" y="219580"/>
                  <a:pt x="871881" y="207990"/>
                  <a:pt x="871881" y="193692"/>
                </a:cubicBezTo>
                <a:cubicBezTo>
                  <a:pt x="871881" y="179394"/>
                  <a:pt x="883481" y="167803"/>
                  <a:pt x="897788" y="167803"/>
                </a:cubicBezTo>
                <a:cubicBezTo>
                  <a:pt x="912090" y="167796"/>
                  <a:pt x="923688" y="179377"/>
                  <a:pt x="923695" y="193668"/>
                </a:cubicBezTo>
                <a:cubicBezTo>
                  <a:pt x="923695" y="193676"/>
                  <a:pt x="923695" y="193684"/>
                  <a:pt x="923695" y="193692"/>
                </a:cubicBezTo>
                <a:close/>
                <a:moveTo>
                  <a:pt x="1141923" y="193692"/>
                </a:moveTo>
                <a:cubicBezTo>
                  <a:pt x="1141923" y="207990"/>
                  <a:pt x="1130324" y="219580"/>
                  <a:pt x="1116016" y="219580"/>
                </a:cubicBezTo>
                <a:cubicBezTo>
                  <a:pt x="1101708" y="219580"/>
                  <a:pt x="1090109" y="207990"/>
                  <a:pt x="1090109" y="193692"/>
                </a:cubicBezTo>
                <a:cubicBezTo>
                  <a:pt x="1090109" y="179394"/>
                  <a:pt x="1101708" y="167803"/>
                  <a:pt x="1116016" y="167803"/>
                </a:cubicBezTo>
                <a:cubicBezTo>
                  <a:pt x="1130316" y="167820"/>
                  <a:pt x="1141907" y="179401"/>
                  <a:pt x="1141923" y="193692"/>
                </a:cubicBezTo>
                <a:close/>
                <a:moveTo>
                  <a:pt x="50838" y="361596"/>
                </a:moveTo>
                <a:cubicBezTo>
                  <a:pt x="50838" y="375894"/>
                  <a:pt x="39239" y="387485"/>
                  <a:pt x="24931" y="387485"/>
                </a:cubicBezTo>
                <a:cubicBezTo>
                  <a:pt x="10623" y="387485"/>
                  <a:pt x="-976" y="375894"/>
                  <a:pt x="-976" y="361596"/>
                </a:cubicBezTo>
                <a:cubicBezTo>
                  <a:pt x="-976" y="347298"/>
                  <a:pt x="10623" y="335707"/>
                  <a:pt x="24931" y="335707"/>
                </a:cubicBezTo>
                <a:cubicBezTo>
                  <a:pt x="39233" y="335700"/>
                  <a:pt x="50831" y="347280"/>
                  <a:pt x="50838" y="361571"/>
                </a:cubicBezTo>
                <a:cubicBezTo>
                  <a:pt x="50838" y="361579"/>
                  <a:pt x="50838" y="361588"/>
                  <a:pt x="50838" y="361596"/>
                </a:cubicBezTo>
                <a:close/>
                <a:moveTo>
                  <a:pt x="269068" y="361596"/>
                </a:moveTo>
                <a:cubicBezTo>
                  <a:pt x="269068" y="375894"/>
                  <a:pt x="257469" y="387485"/>
                  <a:pt x="243160" y="387485"/>
                </a:cubicBezTo>
                <a:cubicBezTo>
                  <a:pt x="228853" y="387485"/>
                  <a:pt x="217253" y="375894"/>
                  <a:pt x="217253" y="361596"/>
                </a:cubicBezTo>
                <a:cubicBezTo>
                  <a:pt x="217253" y="347298"/>
                  <a:pt x="228853" y="335707"/>
                  <a:pt x="243160" y="335707"/>
                </a:cubicBezTo>
                <a:cubicBezTo>
                  <a:pt x="257461" y="335724"/>
                  <a:pt x="269051" y="347305"/>
                  <a:pt x="269068" y="361596"/>
                </a:cubicBezTo>
                <a:close/>
                <a:moveTo>
                  <a:pt x="487237" y="361596"/>
                </a:moveTo>
                <a:cubicBezTo>
                  <a:pt x="487237" y="375894"/>
                  <a:pt x="475637" y="387485"/>
                  <a:pt x="461329" y="387485"/>
                </a:cubicBezTo>
                <a:cubicBezTo>
                  <a:pt x="447021" y="387485"/>
                  <a:pt x="435422" y="375894"/>
                  <a:pt x="435422" y="361596"/>
                </a:cubicBezTo>
                <a:cubicBezTo>
                  <a:pt x="435422" y="347298"/>
                  <a:pt x="447021" y="335707"/>
                  <a:pt x="461329" y="335707"/>
                </a:cubicBezTo>
                <a:cubicBezTo>
                  <a:pt x="475631" y="335700"/>
                  <a:pt x="487229" y="347280"/>
                  <a:pt x="487237" y="361571"/>
                </a:cubicBezTo>
                <a:cubicBezTo>
                  <a:pt x="487237" y="361579"/>
                  <a:pt x="487237" y="361588"/>
                  <a:pt x="487237" y="361596"/>
                </a:cubicBezTo>
                <a:close/>
                <a:moveTo>
                  <a:pt x="705466" y="361596"/>
                </a:moveTo>
                <a:cubicBezTo>
                  <a:pt x="705466" y="375894"/>
                  <a:pt x="693867" y="387485"/>
                  <a:pt x="679559" y="387485"/>
                </a:cubicBezTo>
                <a:cubicBezTo>
                  <a:pt x="665250" y="387485"/>
                  <a:pt x="653652" y="375894"/>
                  <a:pt x="653652" y="361596"/>
                </a:cubicBezTo>
                <a:cubicBezTo>
                  <a:pt x="653652" y="347298"/>
                  <a:pt x="665250" y="335707"/>
                  <a:pt x="679559" y="335707"/>
                </a:cubicBezTo>
                <a:cubicBezTo>
                  <a:pt x="693861" y="335700"/>
                  <a:pt x="705458" y="347280"/>
                  <a:pt x="705466" y="361571"/>
                </a:cubicBezTo>
                <a:cubicBezTo>
                  <a:pt x="705466" y="361579"/>
                  <a:pt x="705466" y="361588"/>
                  <a:pt x="705466" y="361596"/>
                </a:cubicBezTo>
                <a:close/>
                <a:moveTo>
                  <a:pt x="923695" y="361596"/>
                </a:moveTo>
                <a:cubicBezTo>
                  <a:pt x="923695" y="375894"/>
                  <a:pt x="912096" y="387485"/>
                  <a:pt x="897788" y="387485"/>
                </a:cubicBezTo>
                <a:cubicBezTo>
                  <a:pt x="883481" y="387485"/>
                  <a:pt x="871881" y="375894"/>
                  <a:pt x="871881" y="361596"/>
                </a:cubicBezTo>
                <a:cubicBezTo>
                  <a:pt x="871881" y="347298"/>
                  <a:pt x="883481" y="335707"/>
                  <a:pt x="897788" y="335707"/>
                </a:cubicBezTo>
                <a:cubicBezTo>
                  <a:pt x="912090" y="335700"/>
                  <a:pt x="923688" y="347280"/>
                  <a:pt x="923695" y="361571"/>
                </a:cubicBezTo>
                <a:cubicBezTo>
                  <a:pt x="923695" y="361579"/>
                  <a:pt x="923695" y="361588"/>
                  <a:pt x="923695" y="361596"/>
                </a:cubicBezTo>
                <a:close/>
                <a:moveTo>
                  <a:pt x="1141923" y="361596"/>
                </a:moveTo>
                <a:cubicBezTo>
                  <a:pt x="1141923" y="375894"/>
                  <a:pt x="1130324" y="387485"/>
                  <a:pt x="1116016" y="387485"/>
                </a:cubicBezTo>
                <a:cubicBezTo>
                  <a:pt x="1101708" y="387485"/>
                  <a:pt x="1090109" y="375894"/>
                  <a:pt x="1090109" y="361596"/>
                </a:cubicBezTo>
                <a:cubicBezTo>
                  <a:pt x="1090109" y="347298"/>
                  <a:pt x="1101708" y="335707"/>
                  <a:pt x="1116016" y="335707"/>
                </a:cubicBezTo>
                <a:cubicBezTo>
                  <a:pt x="1130316" y="335724"/>
                  <a:pt x="1141907" y="347305"/>
                  <a:pt x="1141923" y="361596"/>
                </a:cubicBezTo>
                <a:close/>
                <a:moveTo>
                  <a:pt x="50838" y="529500"/>
                </a:moveTo>
                <a:cubicBezTo>
                  <a:pt x="50838" y="543798"/>
                  <a:pt x="39239" y="555389"/>
                  <a:pt x="24931" y="555389"/>
                </a:cubicBezTo>
                <a:cubicBezTo>
                  <a:pt x="10623" y="555389"/>
                  <a:pt x="-976" y="543798"/>
                  <a:pt x="-976" y="529500"/>
                </a:cubicBezTo>
                <a:cubicBezTo>
                  <a:pt x="-976" y="515202"/>
                  <a:pt x="10623" y="503612"/>
                  <a:pt x="24931" y="503612"/>
                </a:cubicBezTo>
                <a:cubicBezTo>
                  <a:pt x="39233" y="503605"/>
                  <a:pt x="50831" y="515184"/>
                  <a:pt x="50838" y="529475"/>
                </a:cubicBezTo>
                <a:cubicBezTo>
                  <a:pt x="50838" y="529484"/>
                  <a:pt x="50838" y="529492"/>
                  <a:pt x="50838" y="529500"/>
                </a:cubicBezTo>
                <a:close/>
                <a:moveTo>
                  <a:pt x="269068" y="529500"/>
                </a:moveTo>
                <a:cubicBezTo>
                  <a:pt x="269068" y="543798"/>
                  <a:pt x="257469" y="555389"/>
                  <a:pt x="243160" y="555389"/>
                </a:cubicBezTo>
                <a:cubicBezTo>
                  <a:pt x="228853" y="555389"/>
                  <a:pt x="217253" y="543798"/>
                  <a:pt x="217253" y="529500"/>
                </a:cubicBezTo>
                <a:cubicBezTo>
                  <a:pt x="217253" y="515202"/>
                  <a:pt x="228853" y="503612"/>
                  <a:pt x="243160" y="503612"/>
                </a:cubicBezTo>
                <a:cubicBezTo>
                  <a:pt x="257461" y="503629"/>
                  <a:pt x="269051" y="515209"/>
                  <a:pt x="269068" y="529500"/>
                </a:cubicBezTo>
                <a:close/>
                <a:moveTo>
                  <a:pt x="487237" y="529500"/>
                </a:moveTo>
                <a:cubicBezTo>
                  <a:pt x="487237" y="543798"/>
                  <a:pt x="475637" y="555389"/>
                  <a:pt x="461329" y="555389"/>
                </a:cubicBezTo>
                <a:cubicBezTo>
                  <a:pt x="447021" y="555389"/>
                  <a:pt x="435422" y="543798"/>
                  <a:pt x="435422" y="529500"/>
                </a:cubicBezTo>
                <a:cubicBezTo>
                  <a:pt x="435422" y="515202"/>
                  <a:pt x="447021" y="503612"/>
                  <a:pt x="461329" y="503612"/>
                </a:cubicBezTo>
                <a:cubicBezTo>
                  <a:pt x="475631" y="503605"/>
                  <a:pt x="487229" y="515184"/>
                  <a:pt x="487237" y="529475"/>
                </a:cubicBezTo>
                <a:cubicBezTo>
                  <a:pt x="487237" y="529484"/>
                  <a:pt x="487237" y="529492"/>
                  <a:pt x="487237" y="529500"/>
                </a:cubicBezTo>
                <a:close/>
                <a:moveTo>
                  <a:pt x="705466" y="529500"/>
                </a:moveTo>
                <a:cubicBezTo>
                  <a:pt x="705466" y="543798"/>
                  <a:pt x="693867" y="555389"/>
                  <a:pt x="679559" y="555389"/>
                </a:cubicBezTo>
                <a:cubicBezTo>
                  <a:pt x="665250" y="555389"/>
                  <a:pt x="653652" y="543798"/>
                  <a:pt x="653652" y="529500"/>
                </a:cubicBezTo>
                <a:cubicBezTo>
                  <a:pt x="653652" y="515202"/>
                  <a:pt x="665250" y="503612"/>
                  <a:pt x="679559" y="503612"/>
                </a:cubicBezTo>
                <a:cubicBezTo>
                  <a:pt x="693861" y="503605"/>
                  <a:pt x="705458" y="515184"/>
                  <a:pt x="705466" y="529475"/>
                </a:cubicBezTo>
                <a:cubicBezTo>
                  <a:pt x="705466" y="529484"/>
                  <a:pt x="705466" y="529492"/>
                  <a:pt x="705466" y="529500"/>
                </a:cubicBezTo>
                <a:close/>
                <a:moveTo>
                  <a:pt x="923695" y="529500"/>
                </a:moveTo>
                <a:cubicBezTo>
                  <a:pt x="923695" y="543798"/>
                  <a:pt x="912096" y="555389"/>
                  <a:pt x="897788" y="555389"/>
                </a:cubicBezTo>
                <a:cubicBezTo>
                  <a:pt x="883481" y="555389"/>
                  <a:pt x="871881" y="543798"/>
                  <a:pt x="871881" y="529500"/>
                </a:cubicBezTo>
                <a:cubicBezTo>
                  <a:pt x="871881" y="515202"/>
                  <a:pt x="883481" y="503612"/>
                  <a:pt x="897788" y="503612"/>
                </a:cubicBezTo>
                <a:cubicBezTo>
                  <a:pt x="912090" y="503605"/>
                  <a:pt x="923688" y="515184"/>
                  <a:pt x="923695" y="529475"/>
                </a:cubicBezTo>
                <a:cubicBezTo>
                  <a:pt x="923695" y="529484"/>
                  <a:pt x="923695" y="529492"/>
                  <a:pt x="923695" y="529500"/>
                </a:cubicBezTo>
                <a:close/>
                <a:moveTo>
                  <a:pt x="1141923" y="529500"/>
                </a:moveTo>
                <a:cubicBezTo>
                  <a:pt x="1141923" y="543798"/>
                  <a:pt x="1130324" y="555389"/>
                  <a:pt x="1116016" y="555389"/>
                </a:cubicBezTo>
                <a:cubicBezTo>
                  <a:pt x="1101708" y="555389"/>
                  <a:pt x="1090109" y="543798"/>
                  <a:pt x="1090109" y="529500"/>
                </a:cubicBezTo>
                <a:cubicBezTo>
                  <a:pt x="1090109" y="515202"/>
                  <a:pt x="1101708" y="503612"/>
                  <a:pt x="1116016" y="503612"/>
                </a:cubicBezTo>
                <a:cubicBezTo>
                  <a:pt x="1130316" y="503629"/>
                  <a:pt x="1141907" y="515209"/>
                  <a:pt x="1141923" y="529500"/>
                </a:cubicBezTo>
                <a:close/>
                <a:moveTo>
                  <a:pt x="50838" y="697404"/>
                </a:moveTo>
                <a:cubicBezTo>
                  <a:pt x="50838" y="711702"/>
                  <a:pt x="39239" y="723293"/>
                  <a:pt x="24931" y="723293"/>
                </a:cubicBezTo>
                <a:cubicBezTo>
                  <a:pt x="10623" y="723293"/>
                  <a:pt x="-976" y="711702"/>
                  <a:pt x="-976" y="697404"/>
                </a:cubicBezTo>
                <a:cubicBezTo>
                  <a:pt x="-976" y="683106"/>
                  <a:pt x="10623" y="671516"/>
                  <a:pt x="24931" y="671516"/>
                </a:cubicBezTo>
                <a:cubicBezTo>
                  <a:pt x="39233" y="671509"/>
                  <a:pt x="50831" y="683088"/>
                  <a:pt x="50838" y="697379"/>
                </a:cubicBezTo>
                <a:cubicBezTo>
                  <a:pt x="50838" y="697387"/>
                  <a:pt x="50838" y="697395"/>
                  <a:pt x="50838" y="697404"/>
                </a:cubicBezTo>
                <a:close/>
                <a:moveTo>
                  <a:pt x="269068" y="697404"/>
                </a:moveTo>
                <a:cubicBezTo>
                  <a:pt x="269068" y="711702"/>
                  <a:pt x="257469" y="723293"/>
                  <a:pt x="243160" y="723293"/>
                </a:cubicBezTo>
                <a:cubicBezTo>
                  <a:pt x="228853" y="723293"/>
                  <a:pt x="217253" y="711702"/>
                  <a:pt x="217253" y="697404"/>
                </a:cubicBezTo>
                <a:cubicBezTo>
                  <a:pt x="217253" y="683106"/>
                  <a:pt x="228853" y="671516"/>
                  <a:pt x="243160" y="671516"/>
                </a:cubicBezTo>
                <a:cubicBezTo>
                  <a:pt x="257461" y="671532"/>
                  <a:pt x="269051" y="683113"/>
                  <a:pt x="269068" y="697404"/>
                </a:cubicBezTo>
                <a:close/>
                <a:moveTo>
                  <a:pt x="487237" y="697404"/>
                </a:moveTo>
                <a:cubicBezTo>
                  <a:pt x="487237" y="711702"/>
                  <a:pt x="475637" y="723293"/>
                  <a:pt x="461329" y="723293"/>
                </a:cubicBezTo>
                <a:cubicBezTo>
                  <a:pt x="447021" y="723293"/>
                  <a:pt x="435422" y="711702"/>
                  <a:pt x="435422" y="697404"/>
                </a:cubicBezTo>
                <a:cubicBezTo>
                  <a:pt x="435422" y="683106"/>
                  <a:pt x="447021" y="671516"/>
                  <a:pt x="461329" y="671516"/>
                </a:cubicBezTo>
                <a:cubicBezTo>
                  <a:pt x="475631" y="671509"/>
                  <a:pt x="487229" y="683088"/>
                  <a:pt x="487237" y="697379"/>
                </a:cubicBezTo>
                <a:cubicBezTo>
                  <a:pt x="487237" y="697387"/>
                  <a:pt x="487237" y="697395"/>
                  <a:pt x="487237" y="697404"/>
                </a:cubicBezTo>
                <a:close/>
                <a:moveTo>
                  <a:pt x="705466" y="697404"/>
                </a:moveTo>
                <a:cubicBezTo>
                  <a:pt x="705466" y="711702"/>
                  <a:pt x="693867" y="723293"/>
                  <a:pt x="679559" y="723293"/>
                </a:cubicBezTo>
                <a:cubicBezTo>
                  <a:pt x="665250" y="723293"/>
                  <a:pt x="653652" y="711702"/>
                  <a:pt x="653652" y="697404"/>
                </a:cubicBezTo>
                <a:cubicBezTo>
                  <a:pt x="653652" y="683106"/>
                  <a:pt x="665250" y="671516"/>
                  <a:pt x="679559" y="671516"/>
                </a:cubicBezTo>
                <a:cubicBezTo>
                  <a:pt x="693861" y="671509"/>
                  <a:pt x="705458" y="683088"/>
                  <a:pt x="705466" y="697379"/>
                </a:cubicBezTo>
                <a:cubicBezTo>
                  <a:pt x="705466" y="697387"/>
                  <a:pt x="705466" y="697395"/>
                  <a:pt x="705466" y="697404"/>
                </a:cubicBezTo>
                <a:close/>
                <a:moveTo>
                  <a:pt x="923695" y="697404"/>
                </a:moveTo>
                <a:cubicBezTo>
                  <a:pt x="923695" y="711702"/>
                  <a:pt x="912096" y="723293"/>
                  <a:pt x="897788" y="723293"/>
                </a:cubicBezTo>
                <a:cubicBezTo>
                  <a:pt x="883481" y="723293"/>
                  <a:pt x="871881" y="711702"/>
                  <a:pt x="871881" y="697404"/>
                </a:cubicBezTo>
                <a:cubicBezTo>
                  <a:pt x="871881" y="683106"/>
                  <a:pt x="883481" y="671516"/>
                  <a:pt x="897788" y="671516"/>
                </a:cubicBezTo>
                <a:cubicBezTo>
                  <a:pt x="912090" y="671509"/>
                  <a:pt x="923688" y="683088"/>
                  <a:pt x="923695" y="697379"/>
                </a:cubicBezTo>
                <a:cubicBezTo>
                  <a:pt x="923695" y="697387"/>
                  <a:pt x="923695" y="697395"/>
                  <a:pt x="923695" y="697404"/>
                </a:cubicBezTo>
                <a:close/>
                <a:moveTo>
                  <a:pt x="1141923" y="697404"/>
                </a:moveTo>
                <a:cubicBezTo>
                  <a:pt x="1141923" y="711702"/>
                  <a:pt x="1130324" y="723293"/>
                  <a:pt x="1116016" y="723293"/>
                </a:cubicBezTo>
                <a:cubicBezTo>
                  <a:pt x="1101708" y="723293"/>
                  <a:pt x="1090109" y="711702"/>
                  <a:pt x="1090109" y="697404"/>
                </a:cubicBezTo>
                <a:cubicBezTo>
                  <a:pt x="1090109" y="683106"/>
                  <a:pt x="1101708" y="671516"/>
                  <a:pt x="1116016" y="671516"/>
                </a:cubicBezTo>
                <a:cubicBezTo>
                  <a:pt x="1130316" y="671532"/>
                  <a:pt x="1141907" y="683113"/>
                  <a:pt x="1141923" y="697404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10" name="Text 7"/>
          <p:cNvSpPr/>
          <p:nvPr/>
        </p:nvSpPr>
        <p:spPr>
          <a:xfrm>
            <a:off x="690545" y="2082764"/>
            <a:ext cx="1141923" cy="723293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10703860" y="3916644"/>
            <a:ext cx="1141923" cy="723293"/>
          </a:xfrm>
          <a:custGeom>
            <a:avLst/>
            <a:gdLst/>
            <a:ahLst/>
            <a:cxnLst/>
            <a:rect l="l" t="t" r="r" b="b"/>
            <a:pathLst>
              <a:path w="1141923" h="723293">
                <a:moveTo>
                  <a:pt x="50838" y="25788"/>
                </a:moveTo>
                <a:cubicBezTo>
                  <a:pt x="50838" y="40086"/>
                  <a:pt x="39239" y="51676"/>
                  <a:pt x="24931" y="51676"/>
                </a:cubicBezTo>
                <a:cubicBezTo>
                  <a:pt x="10623" y="51676"/>
                  <a:pt x="-976" y="40086"/>
                  <a:pt x="-976" y="25788"/>
                </a:cubicBezTo>
                <a:cubicBezTo>
                  <a:pt x="-976" y="11490"/>
                  <a:pt x="10623" y="-101"/>
                  <a:pt x="24931" y="-101"/>
                </a:cubicBezTo>
                <a:cubicBezTo>
                  <a:pt x="39233" y="-108"/>
                  <a:pt x="50831" y="11473"/>
                  <a:pt x="50838" y="25763"/>
                </a:cubicBezTo>
                <a:cubicBezTo>
                  <a:pt x="50838" y="25772"/>
                  <a:pt x="50838" y="25780"/>
                  <a:pt x="50838" y="25788"/>
                </a:cubicBezTo>
                <a:close/>
                <a:moveTo>
                  <a:pt x="269068" y="25788"/>
                </a:moveTo>
                <a:cubicBezTo>
                  <a:pt x="269068" y="40086"/>
                  <a:pt x="257469" y="51676"/>
                  <a:pt x="243160" y="51676"/>
                </a:cubicBezTo>
                <a:cubicBezTo>
                  <a:pt x="228853" y="51676"/>
                  <a:pt x="217253" y="40086"/>
                  <a:pt x="217253" y="25788"/>
                </a:cubicBezTo>
                <a:cubicBezTo>
                  <a:pt x="217253" y="11490"/>
                  <a:pt x="228853" y="-101"/>
                  <a:pt x="243160" y="-101"/>
                </a:cubicBezTo>
                <a:cubicBezTo>
                  <a:pt x="257461" y="-84"/>
                  <a:pt x="269051" y="11497"/>
                  <a:pt x="269068" y="25788"/>
                </a:cubicBezTo>
                <a:close/>
                <a:moveTo>
                  <a:pt x="487237" y="25788"/>
                </a:moveTo>
                <a:cubicBezTo>
                  <a:pt x="487237" y="40086"/>
                  <a:pt x="475637" y="51676"/>
                  <a:pt x="461329" y="51676"/>
                </a:cubicBezTo>
                <a:cubicBezTo>
                  <a:pt x="447021" y="51676"/>
                  <a:pt x="435422" y="40086"/>
                  <a:pt x="435422" y="25788"/>
                </a:cubicBezTo>
                <a:cubicBezTo>
                  <a:pt x="435422" y="11490"/>
                  <a:pt x="447021" y="-101"/>
                  <a:pt x="461329" y="-101"/>
                </a:cubicBezTo>
                <a:cubicBezTo>
                  <a:pt x="475631" y="-108"/>
                  <a:pt x="487229" y="11473"/>
                  <a:pt x="487237" y="25763"/>
                </a:cubicBezTo>
                <a:cubicBezTo>
                  <a:pt x="487237" y="25772"/>
                  <a:pt x="487237" y="25780"/>
                  <a:pt x="487237" y="25788"/>
                </a:cubicBezTo>
                <a:close/>
                <a:moveTo>
                  <a:pt x="705466" y="25788"/>
                </a:moveTo>
                <a:cubicBezTo>
                  <a:pt x="705466" y="40086"/>
                  <a:pt x="693867" y="51676"/>
                  <a:pt x="679559" y="51676"/>
                </a:cubicBezTo>
                <a:cubicBezTo>
                  <a:pt x="665250" y="51676"/>
                  <a:pt x="653652" y="40086"/>
                  <a:pt x="653652" y="25788"/>
                </a:cubicBezTo>
                <a:cubicBezTo>
                  <a:pt x="653652" y="11490"/>
                  <a:pt x="665250" y="-101"/>
                  <a:pt x="679559" y="-101"/>
                </a:cubicBezTo>
                <a:cubicBezTo>
                  <a:pt x="693861" y="-108"/>
                  <a:pt x="705458" y="11473"/>
                  <a:pt x="705466" y="25763"/>
                </a:cubicBezTo>
                <a:cubicBezTo>
                  <a:pt x="705466" y="25772"/>
                  <a:pt x="705466" y="25780"/>
                  <a:pt x="705466" y="25788"/>
                </a:cubicBezTo>
                <a:close/>
                <a:moveTo>
                  <a:pt x="923695" y="25788"/>
                </a:moveTo>
                <a:cubicBezTo>
                  <a:pt x="923695" y="40086"/>
                  <a:pt x="912096" y="51676"/>
                  <a:pt x="897788" y="51676"/>
                </a:cubicBezTo>
                <a:cubicBezTo>
                  <a:pt x="883481" y="51676"/>
                  <a:pt x="871881" y="40086"/>
                  <a:pt x="871881" y="25788"/>
                </a:cubicBezTo>
                <a:cubicBezTo>
                  <a:pt x="871881" y="11490"/>
                  <a:pt x="883481" y="-101"/>
                  <a:pt x="897788" y="-101"/>
                </a:cubicBezTo>
                <a:cubicBezTo>
                  <a:pt x="912090" y="-108"/>
                  <a:pt x="923688" y="11473"/>
                  <a:pt x="923695" y="25763"/>
                </a:cubicBezTo>
                <a:cubicBezTo>
                  <a:pt x="923695" y="25772"/>
                  <a:pt x="923695" y="25780"/>
                  <a:pt x="923695" y="25788"/>
                </a:cubicBezTo>
                <a:close/>
                <a:moveTo>
                  <a:pt x="1141923" y="25788"/>
                </a:moveTo>
                <a:cubicBezTo>
                  <a:pt x="1141923" y="40086"/>
                  <a:pt x="1130324" y="51676"/>
                  <a:pt x="1116016" y="51676"/>
                </a:cubicBezTo>
                <a:cubicBezTo>
                  <a:pt x="1101708" y="51676"/>
                  <a:pt x="1090109" y="40086"/>
                  <a:pt x="1090109" y="25788"/>
                </a:cubicBezTo>
                <a:cubicBezTo>
                  <a:pt x="1090109" y="11490"/>
                  <a:pt x="1101708" y="-101"/>
                  <a:pt x="1116016" y="-101"/>
                </a:cubicBezTo>
                <a:cubicBezTo>
                  <a:pt x="1130316" y="-84"/>
                  <a:pt x="1141907" y="11497"/>
                  <a:pt x="1141923" y="25788"/>
                </a:cubicBezTo>
                <a:close/>
                <a:moveTo>
                  <a:pt x="50838" y="193692"/>
                </a:moveTo>
                <a:cubicBezTo>
                  <a:pt x="50838" y="207990"/>
                  <a:pt x="39239" y="219580"/>
                  <a:pt x="24931" y="219580"/>
                </a:cubicBezTo>
                <a:cubicBezTo>
                  <a:pt x="10623" y="219580"/>
                  <a:pt x="-976" y="207990"/>
                  <a:pt x="-976" y="193692"/>
                </a:cubicBezTo>
                <a:cubicBezTo>
                  <a:pt x="-976" y="179394"/>
                  <a:pt x="10623" y="167803"/>
                  <a:pt x="24931" y="167803"/>
                </a:cubicBezTo>
                <a:cubicBezTo>
                  <a:pt x="39233" y="167796"/>
                  <a:pt x="50831" y="179377"/>
                  <a:pt x="50838" y="193668"/>
                </a:cubicBezTo>
                <a:cubicBezTo>
                  <a:pt x="50838" y="193676"/>
                  <a:pt x="50838" y="193684"/>
                  <a:pt x="50838" y="193692"/>
                </a:cubicBezTo>
                <a:close/>
                <a:moveTo>
                  <a:pt x="269068" y="193692"/>
                </a:moveTo>
                <a:cubicBezTo>
                  <a:pt x="269068" y="207990"/>
                  <a:pt x="257469" y="219580"/>
                  <a:pt x="243160" y="219580"/>
                </a:cubicBezTo>
                <a:cubicBezTo>
                  <a:pt x="228853" y="219580"/>
                  <a:pt x="217253" y="207990"/>
                  <a:pt x="217253" y="193692"/>
                </a:cubicBezTo>
                <a:cubicBezTo>
                  <a:pt x="217253" y="179394"/>
                  <a:pt x="228853" y="167803"/>
                  <a:pt x="243160" y="167803"/>
                </a:cubicBezTo>
                <a:cubicBezTo>
                  <a:pt x="257461" y="167820"/>
                  <a:pt x="269051" y="179401"/>
                  <a:pt x="269068" y="193692"/>
                </a:cubicBezTo>
                <a:close/>
                <a:moveTo>
                  <a:pt x="487237" y="193692"/>
                </a:moveTo>
                <a:cubicBezTo>
                  <a:pt x="487237" y="207990"/>
                  <a:pt x="475637" y="219580"/>
                  <a:pt x="461329" y="219580"/>
                </a:cubicBezTo>
                <a:cubicBezTo>
                  <a:pt x="447021" y="219580"/>
                  <a:pt x="435422" y="207990"/>
                  <a:pt x="435422" y="193692"/>
                </a:cubicBezTo>
                <a:cubicBezTo>
                  <a:pt x="435422" y="179394"/>
                  <a:pt x="447021" y="167803"/>
                  <a:pt x="461329" y="167803"/>
                </a:cubicBezTo>
                <a:cubicBezTo>
                  <a:pt x="475631" y="167796"/>
                  <a:pt x="487229" y="179377"/>
                  <a:pt x="487237" y="193668"/>
                </a:cubicBezTo>
                <a:cubicBezTo>
                  <a:pt x="487237" y="193676"/>
                  <a:pt x="487237" y="193684"/>
                  <a:pt x="487237" y="193692"/>
                </a:cubicBezTo>
                <a:close/>
                <a:moveTo>
                  <a:pt x="705466" y="193692"/>
                </a:moveTo>
                <a:cubicBezTo>
                  <a:pt x="705466" y="207990"/>
                  <a:pt x="693867" y="219580"/>
                  <a:pt x="679559" y="219580"/>
                </a:cubicBezTo>
                <a:cubicBezTo>
                  <a:pt x="665250" y="219580"/>
                  <a:pt x="653652" y="207990"/>
                  <a:pt x="653652" y="193692"/>
                </a:cubicBezTo>
                <a:cubicBezTo>
                  <a:pt x="653652" y="179394"/>
                  <a:pt x="665250" y="167803"/>
                  <a:pt x="679559" y="167803"/>
                </a:cubicBezTo>
                <a:cubicBezTo>
                  <a:pt x="693861" y="167796"/>
                  <a:pt x="705458" y="179377"/>
                  <a:pt x="705466" y="193668"/>
                </a:cubicBezTo>
                <a:cubicBezTo>
                  <a:pt x="705466" y="193676"/>
                  <a:pt x="705466" y="193684"/>
                  <a:pt x="705466" y="193692"/>
                </a:cubicBezTo>
                <a:close/>
                <a:moveTo>
                  <a:pt x="923695" y="193692"/>
                </a:moveTo>
                <a:cubicBezTo>
                  <a:pt x="923695" y="207990"/>
                  <a:pt x="912096" y="219580"/>
                  <a:pt x="897788" y="219580"/>
                </a:cubicBezTo>
                <a:cubicBezTo>
                  <a:pt x="883481" y="219580"/>
                  <a:pt x="871881" y="207990"/>
                  <a:pt x="871881" y="193692"/>
                </a:cubicBezTo>
                <a:cubicBezTo>
                  <a:pt x="871881" y="179394"/>
                  <a:pt x="883481" y="167803"/>
                  <a:pt x="897788" y="167803"/>
                </a:cubicBezTo>
                <a:cubicBezTo>
                  <a:pt x="912090" y="167796"/>
                  <a:pt x="923688" y="179377"/>
                  <a:pt x="923695" y="193668"/>
                </a:cubicBezTo>
                <a:cubicBezTo>
                  <a:pt x="923695" y="193676"/>
                  <a:pt x="923695" y="193684"/>
                  <a:pt x="923695" y="193692"/>
                </a:cubicBezTo>
                <a:close/>
                <a:moveTo>
                  <a:pt x="1141923" y="193692"/>
                </a:moveTo>
                <a:cubicBezTo>
                  <a:pt x="1141923" y="207990"/>
                  <a:pt x="1130324" y="219580"/>
                  <a:pt x="1116016" y="219580"/>
                </a:cubicBezTo>
                <a:cubicBezTo>
                  <a:pt x="1101708" y="219580"/>
                  <a:pt x="1090109" y="207990"/>
                  <a:pt x="1090109" y="193692"/>
                </a:cubicBezTo>
                <a:cubicBezTo>
                  <a:pt x="1090109" y="179394"/>
                  <a:pt x="1101708" y="167803"/>
                  <a:pt x="1116016" y="167803"/>
                </a:cubicBezTo>
                <a:cubicBezTo>
                  <a:pt x="1130316" y="167820"/>
                  <a:pt x="1141907" y="179401"/>
                  <a:pt x="1141923" y="193692"/>
                </a:cubicBezTo>
                <a:close/>
                <a:moveTo>
                  <a:pt x="50838" y="361596"/>
                </a:moveTo>
                <a:cubicBezTo>
                  <a:pt x="50838" y="375894"/>
                  <a:pt x="39239" y="387485"/>
                  <a:pt x="24931" y="387485"/>
                </a:cubicBezTo>
                <a:cubicBezTo>
                  <a:pt x="10623" y="387485"/>
                  <a:pt x="-976" y="375894"/>
                  <a:pt x="-976" y="361596"/>
                </a:cubicBezTo>
                <a:cubicBezTo>
                  <a:pt x="-976" y="347298"/>
                  <a:pt x="10623" y="335707"/>
                  <a:pt x="24931" y="335707"/>
                </a:cubicBezTo>
                <a:cubicBezTo>
                  <a:pt x="39233" y="335700"/>
                  <a:pt x="50831" y="347280"/>
                  <a:pt x="50838" y="361571"/>
                </a:cubicBezTo>
                <a:cubicBezTo>
                  <a:pt x="50838" y="361579"/>
                  <a:pt x="50838" y="361588"/>
                  <a:pt x="50838" y="361596"/>
                </a:cubicBezTo>
                <a:close/>
                <a:moveTo>
                  <a:pt x="269068" y="361596"/>
                </a:moveTo>
                <a:cubicBezTo>
                  <a:pt x="269068" y="375894"/>
                  <a:pt x="257469" y="387485"/>
                  <a:pt x="243160" y="387485"/>
                </a:cubicBezTo>
                <a:cubicBezTo>
                  <a:pt x="228853" y="387485"/>
                  <a:pt x="217253" y="375894"/>
                  <a:pt x="217253" y="361596"/>
                </a:cubicBezTo>
                <a:cubicBezTo>
                  <a:pt x="217253" y="347298"/>
                  <a:pt x="228853" y="335707"/>
                  <a:pt x="243160" y="335707"/>
                </a:cubicBezTo>
                <a:cubicBezTo>
                  <a:pt x="257461" y="335724"/>
                  <a:pt x="269051" y="347305"/>
                  <a:pt x="269068" y="361596"/>
                </a:cubicBezTo>
                <a:close/>
                <a:moveTo>
                  <a:pt x="487237" y="361596"/>
                </a:moveTo>
                <a:cubicBezTo>
                  <a:pt x="487237" y="375894"/>
                  <a:pt x="475637" y="387485"/>
                  <a:pt x="461329" y="387485"/>
                </a:cubicBezTo>
                <a:cubicBezTo>
                  <a:pt x="447021" y="387485"/>
                  <a:pt x="435422" y="375894"/>
                  <a:pt x="435422" y="361596"/>
                </a:cubicBezTo>
                <a:cubicBezTo>
                  <a:pt x="435422" y="347298"/>
                  <a:pt x="447021" y="335707"/>
                  <a:pt x="461329" y="335707"/>
                </a:cubicBezTo>
                <a:cubicBezTo>
                  <a:pt x="475631" y="335700"/>
                  <a:pt x="487229" y="347280"/>
                  <a:pt x="487237" y="361571"/>
                </a:cubicBezTo>
                <a:cubicBezTo>
                  <a:pt x="487237" y="361579"/>
                  <a:pt x="487237" y="361588"/>
                  <a:pt x="487237" y="361596"/>
                </a:cubicBezTo>
                <a:close/>
                <a:moveTo>
                  <a:pt x="705466" y="361596"/>
                </a:moveTo>
                <a:cubicBezTo>
                  <a:pt x="705466" y="375894"/>
                  <a:pt x="693867" y="387485"/>
                  <a:pt x="679559" y="387485"/>
                </a:cubicBezTo>
                <a:cubicBezTo>
                  <a:pt x="665250" y="387485"/>
                  <a:pt x="653652" y="375894"/>
                  <a:pt x="653652" y="361596"/>
                </a:cubicBezTo>
                <a:cubicBezTo>
                  <a:pt x="653652" y="347298"/>
                  <a:pt x="665250" y="335707"/>
                  <a:pt x="679559" y="335707"/>
                </a:cubicBezTo>
                <a:cubicBezTo>
                  <a:pt x="693861" y="335700"/>
                  <a:pt x="705458" y="347280"/>
                  <a:pt x="705466" y="361571"/>
                </a:cubicBezTo>
                <a:cubicBezTo>
                  <a:pt x="705466" y="361579"/>
                  <a:pt x="705466" y="361588"/>
                  <a:pt x="705466" y="361596"/>
                </a:cubicBezTo>
                <a:close/>
                <a:moveTo>
                  <a:pt x="923695" y="361596"/>
                </a:moveTo>
                <a:cubicBezTo>
                  <a:pt x="923695" y="375894"/>
                  <a:pt x="912096" y="387485"/>
                  <a:pt x="897788" y="387485"/>
                </a:cubicBezTo>
                <a:cubicBezTo>
                  <a:pt x="883481" y="387485"/>
                  <a:pt x="871881" y="375894"/>
                  <a:pt x="871881" y="361596"/>
                </a:cubicBezTo>
                <a:cubicBezTo>
                  <a:pt x="871881" y="347298"/>
                  <a:pt x="883481" y="335707"/>
                  <a:pt x="897788" y="335707"/>
                </a:cubicBezTo>
                <a:cubicBezTo>
                  <a:pt x="912090" y="335700"/>
                  <a:pt x="923688" y="347280"/>
                  <a:pt x="923695" y="361571"/>
                </a:cubicBezTo>
                <a:cubicBezTo>
                  <a:pt x="923695" y="361579"/>
                  <a:pt x="923695" y="361588"/>
                  <a:pt x="923695" y="361596"/>
                </a:cubicBezTo>
                <a:close/>
                <a:moveTo>
                  <a:pt x="1141923" y="361596"/>
                </a:moveTo>
                <a:cubicBezTo>
                  <a:pt x="1141923" y="375894"/>
                  <a:pt x="1130324" y="387485"/>
                  <a:pt x="1116016" y="387485"/>
                </a:cubicBezTo>
                <a:cubicBezTo>
                  <a:pt x="1101708" y="387485"/>
                  <a:pt x="1090109" y="375894"/>
                  <a:pt x="1090109" y="361596"/>
                </a:cubicBezTo>
                <a:cubicBezTo>
                  <a:pt x="1090109" y="347298"/>
                  <a:pt x="1101708" y="335707"/>
                  <a:pt x="1116016" y="335707"/>
                </a:cubicBezTo>
                <a:cubicBezTo>
                  <a:pt x="1130316" y="335724"/>
                  <a:pt x="1141907" y="347305"/>
                  <a:pt x="1141923" y="361596"/>
                </a:cubicBezTo>
                <a:close/>
                <a:moveTo>
                  <a:pt x="50838" y="529500"/>
                </a:moveTo>
                <a:cubicBezTo>
                  <a:pt x="50838" y="543798"/>
                  <a:pt x="39239" y="555389"/>
                  <a:pt x="24931" y="555389"/>
                </a:cubicBezTo>
                <a:cubicBezTo>
                  <a:pt x="10623" y="555389"/>
                  <a:pt x="-976" y="543798"/>
                  <a:pt x="-976" y="529500"/>
                </a:cubicBezTo>
                <a:cubicBezTo>
                  <a:pt x="-976" y="515202"/>
                  <a:pt x="10623" y="503612"/>
                  <a:pt x="24931" y="503612"/>
                </a:cubicBezTo>
                <a:cubicBezTo>
                  <a:pt x="39233" y="503605"/>
                  <a:pt x="50831" y="515184"/>
                  <a:pt x="50838" y="529475"/>
                </a:cubicBezTo>
                <a:cubicBezTo>
                  <a:pt x="50838" y="529484"/>
                  <a:pt x="50838" y="529492"/>
                  <a:pt x="50838" y="529500"/>
                </a:cubicBezTo>
                <a:close/>
                <a:moveTo>
                  <a:pt x="269068" y="529500"/>
                </a:moveTo>
                <a:cubicBezTo>
                  <a:pt x="269068" y="543798"/>
                  <a:pt x="257469" y="555389"/>
                  <a:pt x="243160" y="555389"/>
                </a:cubicBezTo>
                <a:cubicBezTo>
                  <a:pt x="228853" y="555389"/>
                  <a:pt x="217253" y="543798"/>
                  <a:pt x="217253" y="529500"/>
                </a:cubicBezTo>
                <a:cubicBezTo>
                  <a:pt x="217253" y="515202"/>
                  <a:pt x="228853" y="503612"/>
                  <a:pt x="243160" y="503612"/>
                </a:cubicBezTo>
                <a:cubicBezTo>
                  <a:pt x="257461" y="503629"/>
                  <a:pt x="269051" y="515209"/>
                  <a:pt x="269068" y="529500"/>
                </a:cubicBezTo>
                <a:close/>
                <a:moveTo>
                  <a:pt x="487237" y="529500"/>
                </a:moveTo>
                <a:cubicBezTo>
                  <a:pt x="487237" y="543798"/>
                  <a:pt x="475637" y="555389"/>
                  <a:pt x="461329" y="555389"/>
                </a:cubicBezTo>
                <a:cubicBezTo>
                  <a:pt x="447021" y="555389"/>
                  <a:pt x="435422" y="543798"/>
                  <a:pt x="435422" y="529500"/>
                </a:cubicBezTo>
                <a:cubicBezTo>
                  <a:pt x="435422" y="515202"/>
                  <a:pt x="447021" y="503612"/>
                  <a:pt x="461329" y="503612"/>
                </a:cubicBezTo>
                <a:cubicBezTo>
                  <a:pt x="475631" y="503605"/>
                  <a:pt x="487229" y="515184"/>
                  <a:pt x="487237" y="529475"/>
                </a:cubicBezTo>
                <a:cubicBezTo>
                  <a:pt x="487237" y="529484"/>
                  <a:pt x="487237" y="529492"/>
                  <a:pt x="487237" y="529500"/>
                </a:cubicBezTo>
                <a:close/>
                <a:moveTo>
                  <a:pt x="705466" y="529500"/>
                </a:moveTo>
                <a:cubicBezTo>
                  <a:pt x="705466" y="543798"/>
                  <a:pt x="693867" y="555389"/>
                  <a:pt x="679559" y="555389"/>
                </a:cubicBezTo>
                <a:cubicBezTo>
                  <a:pt x="665250" y="555389"/>
                  <a:pt x="653652" y="543798"/>
                  <a:pt x="653652" y="529500"/>
                </a:cubicBezTo>
                <a:cubicBezTo>
                  <a:pt x="653652" y="515202"/>
                  <a:pt x="665250" y="503612"/>
                  <a:pt x="679559" y="503612"/>
                </a:cubicBezTo>
                <a:cubicBezTo>
                  <a:pt x="693861" y="503605"/>
                  <a:pt x="705458" y="515184"/>
                  <a:pt x="705466" y="529475"/>
                </a:cubicBezTo>
                <a:cubicBezTo>
                  <a:pt x="705466" y="529484"/>
                  <a:pt x="705466" y="529492"/>
                  <a:pt x="705466" y="529500"/>
                </a:cubicBezTo>
                <a:close/>
                <a:moveTo>
                  <a:pt x="923695" y="529500"/>
                </a:moveTo>
                <a:cubicBezTo>
                  <a:pt x="923695" y="543798"/>
                  <a:pt x="912096" y="555389"/>
                  <a:pt x="897788" y="555389"/>
                </a:cubicBezTo>
                <a:cubicBezTo>
                  <a:pt x="883481" y="555389"/>
                  <a:pt x="871881" y="543798"/>
                  <a:pt x="871881" y="529500"/>
                </a:cubicBezTo>
                <a:cubicBezTo>
                  <a:pt x="871881" y="515202"/>
                  <a:pt x="883481" y="503612"/>
                  <a:pt x="897788" y="503612"/>
                </a:cubicBezTo>
                <a:cubicBezTo>
                  <a:pt x="912090" y="503605"/>
                  <a:pt x="923688" y="515184"/>
                  <a:pt x="923695" y="529475"/>
                </a:cubicBezTo>
                <a:cubicBezTo>
                  <a:pt x="923695" y="529484"/>
                  <a:pt x="923695" y="529492"/>
                  <a:pt x="923695" y="529500"/>
                </a:cubicBezTo>
                <a:close/>
                <a:moveTo>
                  <a:pt x="1141923" y="529500"/>
                </a:moveTo>
                <a:cubicBezTo>
                  <a:pt x="1141923" y="543798"/>
                  <a:pt x="1130324" y="555389"/>
                  <a:pt x="1116016" y="555389"/>
                </a:cubicBezTo>
                <a:cubicBezTo>
                  <a:pt x="1101708" y="555389"/>
                  <a:pt x="1090109" y="543798"/>
                  <a:pt x="1090109" y="529500"/>
                </a:cubicBezTo>
                <a:cubicBezTo>
                  <a:pt x="1090109" y="515202"/>
                  <a:pt x="1101708" y="503612"/>
                  <a:pt x="1116016" y="503612"/>
                </a:cubicBezTo>
                <a:cubicBezTo>
                  <a:pt x="1130316" y="503629"/>
                  <a:pt x="1141907" y="515209"/>
                  <a:pt x="1141923" y="529500"/>
                </a:cubicBezTo>
                <a:close/>
                <a:moveTo>
                  <a:pt x="50838" y="697404"/>
                </a:moveTo>
                <a:cubicBezTo>
                  <a:pt x="50838" y="711702"/>
                  <a:pt x="39239" y="723293"/>
                  <a:pt x="24931" y="723293"/>
                </a:cubicBezTo>
                <a:cubicBezTo>
                  <a:pt x="10623" y="723293"/>
                  <a:pt x="-976" y="711702"/>
                  <a:pt x="-976" y="697404"/>
                </a:cubicBezTo>
                <a:cubicBezTo>
                  <a:pt x="-976" y="683106"/>
                  <a:pt x="10623" y="671516"/>
                  <a:pt x="24931" y="671516"/>
                </a:cubicBezTo>
                <a:cubicBezTo>
                  <a:pt x="39233" y="671509"/>
                  <a:pt x="50831" y="683088"/>
                  <a:pt x="50838" y="697379"/>
                </a:cubicBezTo>
                <a:cubicBezTo>
                  <a:pt x="50838" y="697387"/>
                  <a:pt x="50838" y="697395"/>
                  <a:pt x="50838" y="697404"/>
                </a:cubicBezTo>
                <a:close/>
                <a:moveTo>
                  <a:pt x="269068" y="697404"/>
                </a:moveTo>
                <a:cubicBezTo>
                  <a:pt x="269068" y="711702"/>
                  <a:pt x="257469" y="723293"/>
                  <a:pt x="243160" y="723293"/>
                </a:cubicBezTo>
                <a:cubicBezTo>
                  <a:pt x="228853" y="723293"/>
                  <a:pt x="217253" y="711702"/>
                  <a:pt x="217253" y="697404"/>
                </a:cubicBezTo>
                <a:cubicBezTo>
                  <a:pt x="217253" y="683106"/>
                  <a:pt x="228853" y="671516"/>
                  <a:pt x="243160" y="671516"/>
                </a:cubicBezTo>
                <a:cubicBezTo>
                  <a:pt x="257461" y="671532"/>
                  <a:pt x="269051" y="683113"/>
                  <a:pt x="269068" y="697404"/>
                </a:cubicBezTo>
                <a:close/>
                <a:moveTo>
                  <a:pt x="487237" y="697404"/>
                </a:moveTo>
                <a:cubicBezTo>
                  <a:pt x="487237" y="711702"/>
                  <a:pt x="475637" y="723293"/>
                  <a:pt x="461329" y="723293"/>
                </a:cubicBezTo>
                <a:cubicBezTo>
                  <a:pt x="447021" y="723293"/>
                  <a:pt x="435422" y="711702"/>
                  <a:pt x="435422" y="697404"/>
                </a:cubicBezTo>
                <a:cubicBezTo>
                  <a:pt x="435422" y="683106"/>
                  <a:pt x="447021" y="671516"/>
                  <a:pt x="461329" y="671516"/>
                </a:cubicBezTo>
                <a:cubicBezTo>
                  <a:pt x="475631" y="671509"/>
                  <a:pt x="487229" y="683088"/>
                  <a:pt x="487237" y="697379"/>
                </a:cubicBezTo>
                <a:cubicBezTo>
                  <a:pt x="487237" y="697387"/>
                  <a:pt x="487237" y="697395"/>
                  <a:pt x="487237" y="697404"/>
                </a:cubicBezTo>
                <a:close/>
                <a:moveTo>
                  <a:pt x="705466" y="697404"/>
                </a:moveTo>
                <a:cubicBezTo>
                  <a:pt x="705466" y="711702"/>
                  <a:pt x="693867" y="723293"/>
                  <a:pt x="679559" y="723293"/>
                </a:cubicBezTo>
                <a:cubicBezTo>
                  <a:pt x="665250" y="723293"/>
                  <a:pt x="653652" y="711702"/>
                  <a:pt x="653652" y="697404"/>
                </a:cubicBezTo>
                <a:cubicBezTo>
                  <a:pt x="653652" y="683106"/>
                  <a:pt x="665250" y="671516"/>
                  <a:pt x="679559" y="671516"/>
                </a:cubicBezTo>
                <a:cubicBezTo>
                  <a:pt x="693861" y="671509"/>
                  <a:pt x="705458" y="683088"/>
                  <a:pt x="705466" y="697379"/>
                </a:cubicBezTo>
                <a:cubicBezTo>
                  <a:pt x="705466" y="697387"/>
                  <a:pt x="705466" y="697395"/>
                  <a:pt x="705466" y="697404"/>
                </a:cubicBezTo>
                <a:close/>
                <a:moveTo>
                  <a:pt x="923695" y="697404"/>
                </a:moveTo>
                <a:cubicBezTo>
                  <a:pt x="923695" y="711702"/>
                  <a:pt x="912096" y="723293"/>
                  <a:pt x="897788" y="723293"/>
                </a:cubicBezTo>
                <a:cubicBezTo>
                  <a:pt x="883481" y="723293"/>
                  <a:pt x="871881" y="711702"/>
                  <a:pt x="871881" y="697404"/>
                </a:cubicBezTo>
                <a:cubicBezTo>
                  <a:pt x="871881" y="683106"/>
                  <a:pt x="883481" y="671516"/>
                  <a:pt x="897788" y="671516"/>
                </a:cubicBezTo>
                <a:cubicBezTo>
                  <a:pt x="912090" y="671509"/>
                  <a:pt x="923688" y="683088"/>
                  <a:pt x="923695" y="697379"/>
                </a:cubicBezTo>
                <a:cubicBezTo>
                  <a:pt x="923695" y="697387"/>
                  <a:pt x="923695" y="697395"/>
                  <a:pt x="923695" y="697404"/>
                </a:cubicBezTo>
                <a:close/>
                <a:moveTo>
                  <a:pt x="1141923" y="697404"/>
                </a:moveTo>
                <a:cubicBezTo>
                  <a:pt x="1141923" y="711702"/>
                  <a:pt x="1130324" y="723293"/>
                  <a:pt x="1116016" y="723293"/>
                </a:cubicBezTo>
                <a:cubicBezTo>
                  <a:pt x="1101708" y="723293"/>
                  <a:pt x="1090109" y="711702"/>
                  <a:pt x="1090109" y="697404"/>
                </a:cubicBezTo>
                <a:cubicBezTo>
                  <a:pt x="1090109" y="683106"/>
                  <a:pt x="1101708" y="671516"/>
                  <a:pt x="1116016" y="671516"/>
                </a:cubicBezTo>
                <a:cubicBezTo>
                  <a:pt x="1130316" y="671532"/>
                  <a:pt x="1141907" y="683113"/>
                  <a:pt x="1141923" y="697404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12" name="Text 9"/>
          <p:cNvSpPr/>
          <p:nvPr/>
        </p:nvSpPr>
        <p:spPr>
          <a:xfrm>
            <a:off x="10703860" y="3916644"/>
            <a:ext cx="1141923" cy="723293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13" name="Image 1" descr="https://kimi-img.moonshot.cn/pub/slides/slides_tmpl/image/25-10-11-20:17:34-d3l4lngs8jdo4os5env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2095" y="4456430"/>
            <a:ext cx="5589905" cy="2401570"/>
          </a:xfrm>
          <a:prstGeom prst="rect">
            <a:avLst/>
          </a:prstGeom>
        </p:spPr>
      </p:pic>
      <p:pic>
        <p:nvPicPr>
          <p:cNvPr id="14" name="Image 2" descr="https://kimi-img.moonshot.cn/pub/slides/slides_tmpl/image/25-10-11-20:17:34-d3l4lngs8jdo4os5env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-40005"/>
            <a:ext cx="5589905" cy="240157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10-11-20:18:00-d3l4lu0s8jdo4os5eoa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0730" cy="685736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0" y="1549400"/>
            <a:ext cx="121920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3000" dirty="0">
                <a:solidFill>
                  <a:srgbClr val="4A90E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前后端分离的高效技术架构</a:t>
            </a:r>
            <a:endParaRPr lang="en-US" sz="1600" dirty="0"/>
          </a:p>
        </p:txBody>
      </p:sp>
      <p:sp>
        <p:nvSpPr>
          <p:cNvPr id="4" name="Shape 1"/>
          <p:cNvSpPr/>
          <p:nvPr/>
        </p:nvSpPr>
        <p:spPr>
          <a:xfrm>
            <a:off x="253868" y="2413000"/>
            <a:ext cx="2692400" cy="1828800"/>
          </a:xfrm>
          <a:custGeom>
            <a:avLst/>
            <a:gdLst/>
            <a:ahLst/>
            <a:cxnLst/>
            <a:rect l="l" t="t" r="r" b="b"/>
            <a:pathLst>
              <a:path w="2692400" h="1828800">
                <a:moveTo>
                  <a:pt x="101608" y="0"/>
                </a:moveTo>
                <a:lnTo>
                  <a:pt x="2590792" y="0"/>
                </a:lnTo>
                <a:cubicBezTo>
                  <a:pt x="2646908" y="0"/>
                  <a:pt x="2692400" y="45492"/>
                  <a:pt x="2692400" y="101608"/>
                </a:cubicBezTo>
                <a:lnTo>
                  <a:pt x="2692400" y="1727192"/>
                </a:lnTo>
                <a:cubicBezTo>
                  <a:pt x="2692400" y="1783308"/>
                  <a:pt x="2646908" y="1828800"/>
                  <a:pt x="2590792" y="1828800"/>
                </a:cubicBezTo>
                <a:lnTo>
                  <a:pt x="101608" y="1828800"/>
                </a:lnTo>
                <a:cubicBezTo>
                  <a:pt x="45492" y="1828800"/>
                  <a:pt x="0" y="1783308"/>
                  <a:pt x="0" y="1727192"/>
                </a:cubicBezTo>
                <a:lnTo>
                  <a:pt x="0" y="101608"/>
                </a:lnTo>
                <a:cubicBezTo>
                  <a:pt x="0" y="45529"/>
                  <a:pt x="45529" y="0"/>
                  <a:pt x="101608" y="0"/>
                </a:cubicBezTo>
                <a:close/>
              </a:path>
            </a:pathLst>
          </a:custGeom>
          <a:solidFill>
            <a:srgbClr val="4A90E2">
              <a:alpha val="10196"/>
            </a:srgbClr>
          </a:solidFill>
          <a:ln/>
        </p:spPr>
      </p:sp>
      <p:sp>
        <p:nvSpPr>
          <p:cNvPr id="5" name="Shape 2"/>
          <p:cNvSpPr/>
          <p:nvPr/>
        </p:nvSpPr>
        <p:spPr>
          <a:xfrm>
            <a:off x="1373452" y="2616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57150" y="28575"/>
                </a:moveTo>
                <a:cubicBezTo>
                  <a:pt x="25628" y="28575"/>
                  <a:pt x="0" y="54203"/>
                  <a:pt x="0" y="85725"/>
                </a:cubicBezTo>
                <a:lnTo>
                  <a:pt x="0" y="314325"/>
                </a:lnTo>
                <a:cubicBezTo>
                  <a:pt x="0" y="345847"/>
                  <a:pt x="25628" y="371475"/>
                  <a:pt x="57150" y="371475"/>
                </a:cubicBezTo>
                <a:lnTo>
                  <a:pt x="185738" y="371475"/>
                </a:lnTo>
                <a:lnTo>
                  <a:pt x="171450" y="414338"/>
                </a:lnTo>
                <a:lnTo>
                  <a:pt x="107156" y="414338"/>
                </a:lnTo>
                <a:cubicBezTo>
                  <a:pt x="95280" y="414338"/>
                  <a:pt x="85725" y="423892"/>
                  <a:pt x="85725" y="435769"/>
                </a:cubicBezTo>
                <a:cubicBezTo>
                  <a:pt x="85725" y="447645"/>
                  <a:pt x="95280" y="457200"/>
                  <a:pt x="107156" y="457200"/>
                </a:cubicBezTo>
                <a:lnTo>
                  <a:pt x="350044" y="457200"/>
                </a:lnTo>
                <a:cubicBezTo>
                  <a:pt x="361920" y="457200"/>
                  <a:pt x="371475" y="447645"/>
                  <a:pt x="371475" y="435769"/>
                </a:cubicBezTo>
                <a:cubicBezTo>
                  <a:pt x="371475" y="423892"/>
                  <a:pt x="361920" y="414338"/>
                  <a:pt x="350044" y="414338"/>
                </a:cubicBezTo>
                <a:lnTo>
                  <a:pt x="285750" y="414338"/>
                </a:lnTo>
                <a:lnTo>
                  <a:pt x="271463" y="371475"/>
                </a:lnTo>
                <a:lnTo>
                  <a:pt x="400050" y="371475"/>
                </a:lnTo>
                <a:cubicBezTo>
                  <a:pt x="431572" y="371475"/>
                  <a:pt x="457200" y="345847"/>
                  <a:pt x="457200" y="314325"/>
                </a:cubicBezTo>
                <a:lnTo>
                  <a:pt x="457200" y="85725"/>
                </a:lnTo>
                <a:cubicBezTo>
                  <a:pt x="457200" y="54203"/>
                  <a:pt x="431572" y="28575"/>
                  <a:pt x="400050" y="28575"/>
                </a:cubicBezTo>
                <a:lnTo>
                  <a:pt x="57150" y="28575"/>
                </a:lnTo>
                <a:close/>
                <a:moveTo>
                  <a:pt x="85725" y="85725"/>
                </a:moveTo>
                <a:lnTo>
                  <a:pt x="371475" y="85725"/>
                </a:lnTo>
                <a:cubicBezTo>
                  <a:pt x="387281" y="85725"/>
                  <a:pt x="400050" y="98494"/>
                  <a:pt x="400050" y="114300"/>
                </a:cubicBezTo>
                <a:lnTo>
                  <a:pt x="400050" y="257175"/>
                </a:lnTo>
                <a:cubicBezTo>
                  <a:pt x="400050" y="272981"/>
                  <a:pt x="387281" y="285750"/>
                  <a:pt x="371475" y="285750"/>
                </a:cubicBezTo>
                <a:lnTo>
                  <a:pt x="85725" y="285750"/>
                </a:lnTo>
                <a:cubicBezTo>
                  <a:pt x="69919" y="285750"/>
                  <a:pt x="57150" y="272981"/>
                  <a:pt x="57150" y="257175"/>
                </a:cubicBezTo>
                <a:lnTo>
                  <a:pt x="57150" y="114300"/>
                </a:lnTo>
                <a:cubicBezTo>
                  <a:pt x="57150" y="98494"/>
                  <a:pt x="69919" y="85725"/>
                  <a:pt x="85725" y="85725"/>
                </a:cubicBezTo>
                <a:close/>
              </a:path>
            </a:pathLst>
          </a:custGeom>
          <a:solidFill>
            <a:srgbClr val="4A90E2"/>
          </a:solidFill>
          <a:ln/>
        </p:spPr>
      </p:sp>
      <p:sp>
        <p:nvSpPr>
          <p:cNvPr id="6" name="Text 3"/>
          <p:cNvSpPr/>
          <p:nvPr/>
        </p:nvSpPr>
        <p:spPr>
          <a:xfrm>
            <a:off x="203068" y="3175000"/>
            <a:ext cx="2794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30000"/>
              </a:lnSpc>
              <a:buNone/>
            </a:pPr>
            <a:r>
              <a:rPr lang="en-US" sz="18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前端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203068" y="3530600"/>
            <a:ext cx="27940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Vite + Vue3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203068" y="3835400"/>
            <a:ext cx="27940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10000"/>
              </a:lnSpc>
              <a:buNone/>
            </a:pPr>
            <a:r>
              <a:rPr lang="en-US" sz="12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热重载 / 组件化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3282950" y="2730500"/>
            <a:ext cx="11303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30000"/>
              </a:lnSpc>
              <a:buNone/>
            </a:pPr>
            <a:r>
              <a:rPr lang="en-US" sz="1800" dirty="0">
                <a:solidFill>
                  <a:srgbClr val="7B68E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HTTP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3637889" y="3136900"/>
            <a:ext cx="428625" cy="381000"/>
          </a:xfrm>
          <a:custGeom>
            <a:avLst/>
            <a:gdLst/>
            <a:ahLst/>
            <a:cxnLst/>
            <a:rect l="l" t="t" r="r" b="b"/>
            <a:pathLst>
              <a:path w="428625" h="381000">
                <a:moveTo>
                  <a:pt x="350193" y="278755"/>
                </a:moveTo>
                <a:lnTo>
                  <a:pt x="421630" y="207318"/>
                </a:lnTo>
                <a:cubicBezTo>
                  <a:pt x="430932" y="198016"/>
                  <a:pt x="430932" y="182910"/>
                  <a:pt x="421630" y="173608"/>
                </a:cubicBezTo>
                <a:lnTo>
                  <a:pt x="350193" y="102171"/>
                </a:lnTo>
                <a:cubicBezTo>
                  <a:pt x="340891" y="92869"/>
                  <a:pt x="325785" y="92869"/>
                  <a:pt x="316483" y="102171"/>
                </a:cubicBezTo>
                <a:cubicBezTo>
                  <a:pt x="307181" y="111472"/>
                  <a:pt x="307181" y="126578"/>
                  <a:pt x="316483" y="135880"/>
                </a:cubicBezTo>
                <a:lnTo>
                  <a:pt x="347290" y="166688"/>
                </a:lnTo>
                <a:lnTo>
                  <a:pt x="81260" y="166688"/>
                </a:lnTo>
                <a:lnTo>
                  <a:pt x="112068" y="135880"/>
                </a:lnTo>
                <a:cubicBezTo>
                  <a:pt x="121369" y="126578"/>
                  <a:pt x="121369" y="111472"/>
                  <a:pt x="112068" y="102171"/>
                </a:cubicBezTo>
                <a:cubicBezTo>
                  <a:pt x="102766" y="92869"/>
                  <a:pt x="87660" y="92869"/>
                  <a:pt x="78358" y="102171"/>
                </a:cubicBezTo>
                <a:lnTo>
                  <a:pt x="6921" y="173608"/>
                </a:lnTo>
                <a:cubicBezTo>
                  <a:pt x="2456" y="178073"/>
                  <a:pt x="-74" y="184100"/>
                  <a:pt x="-74" y="190426"/>
                </a:cubicBezTo>
                <a:cubicBezTo>
                  <a:pt x="-74" y="196751"/>
                  <a:pt x="2456" y="202778"/>
                  <a:pt x="6921" y="207243"/>
                </a:cubicBezTo>
                <a:lnTo>
                  <a:pt x="78358" y="278681"/>
                </a:lnTo>
                <a:cubicBezTo>
                  <a:pt x="87660" y="287982"/>
                  <a:pt x="102766" y="287982"/>
                  <a:pt x="112068" y="278681"/>
                </a:cubicBezTo>
                <a:cubicBezTo>
                  <a:pt x="121369" y="269379"/>
                  <a:pt x="121369" y="254273"/>
                  <a:pt x="112068" y="244971"/>
                </a:cubicBezTo>
                <a:lnTo>
                  <a:pt x="81260" y="214164"/>
                </a:lnTo>
                <a:lnTo>
                  <a:pt x="347290" y="214164"/>
                </a:lnTo>
                <a:lnTo>
                  <a:pt x="316483" y="244971"/>
                </a:lnTo>
                <a:cubicBezTo>
                  <a:pt x="307181" y="254273"/>
                  <a:pt x="307181" y="269379"/>
                  <a:pt x="316483" y="278681"/>
                </a:cubicBezTo>
                <a:cubicBezTo>
                  <a:pt x="325785" y="287982"/>
                  <a:pt x="340891" y="287982"/>
                  <a:pt x="350193" y="278681"/>
                </a:cubicBezTo>
                <a:close/>
              </a:path>
            </a:pathLst>
          </a:custGeom>
          <a:solidFill>
            <a:srgbClr val="7B68EE"/>
          </a:solidFill>
          <a:ln/>
        </p:spPr>
      </p:sp>
      <p:sp>
        <p:nvSpPr>
          <p:cNvPr id="11" name="Text 8"/>
          <p:cNvSpPr/>
          <p:nvPr/>
        </p:nvSpPr>
        <p:spPr>
          <a:xfrm>
            <a:off x="3395530" y="3568700"/>
            <a:ext cx="9017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30000"/>
              </a:lnSpc>
              <a:buNone/>
            </a:pPr>
            <a:r>
              <a:rPr lang="en-US" sz="1800" dirty="0">
                <a:solidFill>
                  <a:srgbClr val="7B68E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API</a:t>
            </a: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4747816" y="2413000"/>
            <a:ext cx="2692400" cy="1828800"/>
          </a:xfrm>
          <a:custGeom>
            <a:avLst/>
            <a:gdLst/>
            <a:ahLst/>
            <a:cxnLst/>
            <a:rect l="l" t="t" r="r" b="b"/>
            <a:pathLst>
              <a:path w="2692400" h="1828800">
                <a:moveTo>
                  <a:pt x="101608" y="0"/>
                </a:moveTo>
                <a:lnTo>
                  <a:pt x="2590792" y="0"/>
                </a:lnTo>
                <a:cubicBezTo>
                  <a:pt x="2646908" y="0"/>
                  <a:pt x="2692400" y="45492"/>
                  <a:pt x="2692400" y="101608"/>
                </a:cubicBezTo>
                <a:lnTo>
                  <a:pt x="2692400" y="1727192"/>
                </a:lnTo>
                <a:cubicBezTo>
                  <a:pt x="2692400" y="1783308"/>
                  <a:pt x="2646908" y="1828800"/>
                  <a:pt x="2590792" y="1828800"/>
                </a:cubicBezTo>
                <a:lnTo>
                  <a:pt x="101608" y="1828800"/>
                </a:lnTo>
                <a:cubicBezTo>
                  <a:pt x="45492" y="1828800"/>
                  <a:pt x="0" y="1783308"/>
                  <a:pt x="0" y="1727192"/>
                </a:cubicBezTo>
                <a:lnTo>
                  <a:pt x="0" y="101608"/>
                </a:lnTo>
                <a:cubicBezTo>
                  <a:pt x="0" y="45529"/>
                  <a:pt x="45529" y="0"/>
                  <a:pt x="101608" y="0"/>
                </a:cubicBezTo>
                <a:close/>
              </a:path>
            </a:pathLst>
          </a:custGeom>
          <a:solidFill>
            <a:srgbClr val="87CEEB">
              <a:alpha val="10196"/>
            </a:srgbClr>
          </a:solidFill>
          <a:ln/>
        </p:spPr>
      </p:sp>
      <p:sp>
        <p:nvSpPr>
          <p:cNvPr id="13" name="Shape 10"/>
          <p:cNvSpPr/>
          <p:nvPr/>
        </p:nvSpPr>
        <p:spPr>
          <a:xfrm>
            <a:off x="5895975" y="2616200"/>
            <a:ext cx="400050" cy="457200"/>
          </a:xfrm>
          <a:custGeom>
            <a:avLst/>
            <a:gdLst/>
            <a:ahLst/>
            <a:cxnLst/>
            <a:rect l="l" t="t" r="r" b="b"/>
            <a:pathLst>
              <a:path w="400050" h="457200">
                <a:moveTo>
                  <a:pt x="57150" y="28575"/>
                </a:moveTo>
                <a:cubicBezTo>
                  <a:pt x="25628" y="28575"/>
                  <a:pt x="0" y="54203"/>
                  <a:pt x="0" y="85725"/>
                </a:cubicBezTo>
                <a:lnTo>
                  <a:pt x="0" y="142875"/>
                </a:lnTo>
                <a:cubicBezTo>
                  <a:pt x="0" y="174397"/>
                  <a:pt x="25628" y="200025"/>
                  <a:pt x="57150" y="200025"/>
                </a:cubicBezTo>
                <a:lnTo>
                  <a:pt x="342900" y="200025"/>
                </a:lnTo>
                <a:cubicBezTo>
                  <a:pt x="374422" y="200025"/>
                  <a:pt x="400050" y="174397"/>
                  <a:pt x="400050" y="142875"/>
                </a:cubicBezTo>
                <a:lnTo>
                  <a:pt x="400050" y="85725"/>
                </a:lnTo>
                <a:cubicBezTo>
                  <a:pt x="400050" y="54203"/>
                  <a:pt x="374422" y="28575"/>
                  <a:pt x="342900" y="28575"/>
                </a:cubicBezTo>
                <a:lnTo>
                  <a:pt x="57150" y="28575"/>
                </a:lnTo>
                <a:close/>
                <a:moveTo>
                  <a:pt x="250031" y="92869"/>
                </a:moveTo>
                <a:cubicBezTo>
                  <a:pt x="261859" y="92869"/>
                  <a:pt x="271463" y="102472"/>
                  <a:pt x="271463" y="114300"/>
                </a:cubicBezTo>
                <a:cubicBezTo>
                  <a:pt x="271463" y="126128"/>
                  <a:pt x="261859" y="135731"/>
                  <a:pt x="250031" y="135731"/>
                </a:cubicBezTo>
                <a:cubicBezTo>
                  <a:pt x="238203" y="135731"/>
                  <a:pt x="228600" y="126128"/>
                  <a:pt x="228600" y="114300"/>
                </a:cubicBezTo>
                <a:cubicBezTo>
                  <a:pt x="228600" y="102472"/>
                  <a:pt x="238203" y="92869"/>
                  <a:pt x="250031" y="92869"/>
                </a:cubicBezTo>
                <a:close/>
                <a:moveTo>
                  <a:pt x="300038" y="114300"/>
                </a:moveTo>
                <a:cubicBezTo>
                  <a:pt x="300038" y="102472"/>
                  <a:pt x="309641" y="92869"/>
                  <a:pt x="321469" y="92869"/>
                </a:cubicBezTo>
                <a:cubicBezTo>
                  <a:pt x="333297" y="92869"/>
                  <a:pt x="342900" y="102472"/>
                  <a:pt x="342900" y="114300"/>
                </a:cubicBezTo>
                <a:cubicBezTo>
                  <a:pt x="342900" y="126128"/>
                  <a:pt x="333297" y="135731"/>
                  <a:pt x="321469" y="135731"/>
                </a:cubicBezTo>
                <a:cubicBezTo>
                  <a:pt x="309641" y="135731"/>
                  <a:pt x="300038" y="126128"/>
                  <a:pt x="300038" y="114300"/>
                </a:cubicBezTo>
                <a:close/>
                <a:moveTo>
                  <a:pt x="57150" y="257175"/>
                </a:moveTo>
                <a:cubicBezTo>
                  <a:pt x="25628" y="257175"/>
                  <a:pt x="0" y="282803"/>
                  <a:pt x="0" y="314325"/>
                </a:cubicBezTo>
                <a:lnTo>
                  <a:pt x="0" y="371475"/>
                </a:lnTo>
                <a:cubicBezTo>
                  <a:pt x="0" y="402997"/>
                  <a:pt x="25628" y="428625"/>
                  <a:pt x="57150" y="428625"/>
                </a:cubicBezTo>
                <a:lnTo>
                  <a:pt x="342900" y="428625"/>
                </a:lnTo>
                <a:cubicBezTo>
                  <a:pt x="374422" y="428625"/>
                  <a:pt x="400050" y="402997"/>
                  <a:pt x="400050" y="371475"/>
                </a:cubicBezTo>
                <a:lnTo>
                  <a:pt x="400050" y="314325"/>
                </a:lnTo>
                <a:cubicBezTo>
                  <a:pt x="400050" y="282803"/>
                  <a:pt x="374422" y="257175"/>
                  <a:pt x="342900" y="257175"/>
                </a:cubicBezTo>
                <a:lnTo>
                  <a:pt x="57150" y="257175"/>
                </a:lnTo>
                <a:close/>
                <a:moveTo>
                  <a:pt x="250031" y="321469"/>
                </a:moveTo>
                <a:cubicBezTo>
                  <a:pt x="261859" y="321469"/>
                  <a:pt x="271463" y="331072"/>
                  <a:pt x="271463" y="342900"/>
                </a:cubicBezTo>
                <a:cubicBezTo>
                  <a:pt x="271463" y="354728"/>
                  <a:pt x="261859" y="364331"/>
                  <a:pt x="250031" y="364331"/>
                </a:cubicBezTo>
                <a:cubicBezTo>
                  <a:pt x="238203" y="364331"/>
                  <a:pt x="228600" y="354728"/>
                  <a:pt x="228600" y="342900"/>
                </a:cubicBezTo>
                <a:cubicBezTo>
                  <a:pt x="228600" y="331072"/>
                  <a:pt x="238203" y="321469"/>
                  <a:pt x="250031" y="321469"/>
                </a:cubicBezTo>
                <a:close/>
                <a:moveTo>
                  <a:pt x="300038" y="342900"/>
                </a:moveTo>
                <a:cubicBezTo>
                  <a:pt x="300038" y="331072"/>
                  <a:pt x="309641" y="321469"/>
                  <a:pt x="321469" y="321469"/>
                </a:cubicBezTo>
                <a:cubicBezTo>
                  <a:pt x="333297" y="321469"/>
                  <a:pt x="342900" y="331072"/>
                  <a:pt x="342900" y="342900"/>
                </a:cubicBezTo>
                <a:cubicBezTo>
                  <a:pt x="342900" y="354728"/>
                  <a:pt x="333297" y="364331"/>
                  <a:pt x="321469" y="364331"/>
                </a:cubicBezTo>
                <a:cubicBezTo>
                  <a:pt x="309641" y="364331"/>
                  <a:pt x="300038" y="354728"/>
                  <a:pt x="300038" y="342900"/>
                </a:cubicBezTo>
                <a:close/>
              </a:path>
            </a:pathLst>
          </a:custGeom>
          <a:solidFill>
            <a:srgbClr val="87CEEB"/>
          </a:solidFill>
          <a:ln/>
        </p:spPr>
      </p:sp>
      <p:sp>
        <p:nvSpPr>
          <p:cNvPr id="14" name="Text 11"/>
          <p:cNvSpPr/>
          <p:nvPr/>
        </p:nvSpPr>
        <p:spPr>
          <a:xfrm>
            <a:off x="4697016" y="3175000"/>
            <a:ext cx="2794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30000"/>
              </a:lnSpc>
              <a:buNone/>
            </a:pPr>
            <a:r>
              <a:rPr lang="en-US" sz="18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后端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4697016" y="3530600"/>
            <a:ext cx="27940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Express + Sequelize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4697016" y="3835400"/>
            <a:ext cx="27940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10000"/>
              </a:lnSpc>
              <a:buNone/>
            </a:pPr>
            <a:r>
              <a:rPr lang="en-US" sz="12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轻量 / 事务 / 复杂查询</a:t>
            </a:r>
            <a:endParaRPr lang="en-US" sz="1600" dirty="0"/>
          </a:p>
        </p:txBody>
      </p:sp>
      <p:sp>
        <p:nvSpPr>
          <p:cNvPr id="17" name="Text 14"/>
          <p:cNvSpPr/>
          <p:nvPr/>
        </p:nvSpPr>
        <p:spPr>
          <a:xfrm>
            <a:off x="7865269" y="2730500"/>
            <a:ext cx="9525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30000"/>
              </a:lnSpc>
              <a:buNone/>
            </a:pPr>
            <a:r>
              <a:rPr lang="en-US" sz="1800" dirty="0">
                <a:solidFill>
                  <a:srgbClr val="7B68E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TCP</a:t>
            </a:r>
            <a:endParaRPr lang="en-US" sz="1600" dirty="0"/>
          </a:p>
        </p:txBody>
      </p:sp>
      <p:sp>
        <p:nvSpPr>
          <p:cNvPr id="18" name="Shape 15"/>
          <p:cNvSpPr/>
          <p:nvPr/>
        </p:nvSpPr>
        <p:spPr>
          <a:xfrm>
            <a:off x="8131837" y="3136900"/>
            <a:ext cx="428625" cy="381000"/>
          </a:xfrm>
          <a:custGeom>
            <a:avLst/>
            <a:gdLst/>
            <a:ahLst/>
            <a:cxnLst/>
            <a:rect l="l" t="t" r="r" b="b"/>
            <a:pathLst>
              <a:path w="428625" h="381000">
                <a:moveTo>
                  <a:pt x="350193" y="278755"/>
                </a:moveTo>
                <a:lnTo>
                  <a:pt x="421630" y="207318"/>
                </a:lnTo>
                <a:cubicBezTo>
                  <a:pt x="430932" y="198016"/>
                  <a:pt x="430932" y="182910"/>
                  <a:pt x="421630" y="173608"/>
                </a:cubicBezTo>
                <a:lnTo>
                  <a:pt x="350193" y="102171"/>
                </a:lnTo>
                <a:cubicBezTo>
                  <a:pt x="340891" y="92869"/>
                  <a:pt x="325785" y="92869"/>
                  <a:pt x="316483" y="102171"/>
                </a:cubicBezTo>
                <a:cubicBezTo>
                  <a:pt x="307181" y="111472"/>
                  <a:pt x="307181" y="126578"/>
                  <a:pt x="316483" y="135880"/>
                </a:cubicBezTo>
                <a:lnTo>
                  <a:pt x="347290" y="166688"/>
                </a:lnTo>
                <a:lnTo>
                  <a:pt x="81260" y="166688"/>
                </a:lnTo>
                <a:lnTo>
                  <a:pt x="112068" y="135880"/>
                </a:lnTo>
                <a:cubicBezTo>
                  <a:pt x="121369" y="126578"/>
                  <a:pt x="121369" y="111472"/>
                  <a:pt x="112068" y="102171"/>
                </a:cubicBezTo>
                <a:cubicBezTo>
                  <a:pt x="102766" y="92869"/>
                  <a:pt x="87660" y="92869"/>
                  <a:pt x="78358" y="102171"/>
                </a:cubicBezTo>
                <a:lnTo>
                  <a:pt x="6921" y="173608"/>
                </a:lnTo>
                <a:cubicBezTo>
                  <a:pt x="2456" y="178073"/>
                  <a:pt x="-74" y="184100"/>
                  <a:pt x="-74" y="190426"/>
                </a:cubicBezTo>
                <a:cubicBezTo>
                  <a:pt x="-74" y="196751"/>
                  <a:pt x="2456" y="202778"/>
                  <a:pt x="6921" y="207243"/>
                </a:cubicBezTo>
                <a:lnTo>
                  <a:pt x="78358" y="278681"/>
                </a:lnTo>
                <a:cubicBezTo>
                  <a:pt x="87660" y="287982"/>
                  <a:pt x="102766" y="287982"/>
                  <a:pt x="112068" y="278681"/>
                </a:cubicBezTo>
                <a:cubicBezTo>
                  <a:pt x="121369" y="269379"/>
                  <a:pt x="121369" y="254273"/>
                  <a:pt x="112068" y="244971"/>
                </a:cubicBezTo>
                <a:lnTo>
                  <a:pt x="81260" y="214164"/>
                </a:lnTo>
                <a:lnTo>
                  <a:pt x="347290" y="214164"/>
                </a:lnTo>
                <a:lnTo>
                  <a:pt x="316483" y="244971"/>
                </a:lnTo>
                <a:cubicBezTo>
                  <a:pt x="307181" y="254273"/>
                  <a:pt x="307181" y="269379"/>
                  <a:pt x="316483" y="278681"/>
                </a:cubicBezTo>
                <a:cubicBezTo>
                  <a:pt x="325785" y="287982"/>
                  <a:pt x="340891" y="287982"/>
                  <a:pt x="350193" y="278681"/>
                </a:cubicBezTo>
                <a:close/>
              </a:path>
            </a:pathLst>
          </a:custGeom>
          <a:solidFill>
            <a:srgbClr val="7B68EE"/>
          </a:solidFill>
          <a:ln/>
        </p:spPr>
      </p:sp>
      <p:sp>
        <p:nvSpPr>
          <p:cNvPr id="19" name="Text 16"/>
          <p:cNvSpPr/>
          <p:nvPr/>
        </p:nvSpPr>
        <p:spPr>
          <a:xfrm>
            <a:off x="7864078" y="3568700"/>
            <a:ext cx="9525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30000"/>
              </a:lnSpc>
              <a:buNone/>
            </a:pPr>
            <a:r>
              <a:rPr lang="en-US" sz="1800" dirty="0">
                <a:solidFill>
                  <a:srgbClr val="7B68E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SQL</a:t>
            </a:r>
            <a:endParaRPr lang="en-US" sz="1600" dirty="0"/>
          </a:p>
        </p:txBody>
      </p:sp>
      <p:sp>
        <p:nvSpPr>
          <p:cNvPr id="20" name="Shape 17"/>
          <p:cNvSpPr/>
          <p:nvPr/>
        </p:nvSpPr>
        <p:spPr>
          <a:xfrm>
            <a:off x="9241764" y="2413000"/>
            <a:ext cx="2692400" cy="1828800"/>
          </a:xfrm>
          <a:custGeom>
            <a:avLst/>
            <a:gdLst/>
            <a:ahLst/>
            <a:cxnLst/>
            <a:rect l="l" t="t" r="r" b="b"/>
            <a:pathLst>
              <a:path w="2692400" h="1828800">
                <a:moveTo>
                  <a:pt x="101608" y="0"/>
                </a:moveTo>
                <a:lnTo>
                  <a:pt x="2590792" y="0"/>
                </a:lnTo>
                <a:cubicBezTo>
                  <a:pt x="2646908" y="0"/>
                  <a:pt x="2692400" y="45492"/>
                  <a:pt x="2692400" y="101608"/>
                </a:cubicBezTo>
                <a:lnTo>
                  <a:pt x="2692400" y="1727192"/>
                </a:lnTo>
                <a:cubicBezTo>
                  <a:pt x="2692400" y="1783308"/>
                  <a:pt x="2646908" y="1828800"/>
                  <a:pt x="2590792" y="1828800"/>
                </a:cubicBezTo>
                <a:lnTo>
                  <a:pt x="101608" y="1828800"/>
                </a:lnTo>
                <a:cubicBezTo>
                  <a:pt x="45492" y="1828800"/>
                  <a:pt x="0" y="1783308"/>
                  <a:pt x="0" y="1727192"/>
                </a:cubicBezTo>
                <a:lnTo>
                  <a:pt x="0" y="101608"/>
                </a:lnTo>
                <a:cubicBezTo>
                  <a:pt x="0" y="45529"/>
                  <a:pt x="45529" y="0"/>
                  <a:pt x="101608" y="0"/>
                </a:cubicBezTo>
                <a:close/>
              </a:path>
            </a:pathLst>
          </a:custGeom>
          <a:solidFill>
            <a:srgbClr val="4A90E2">
              <a:alpha val="10196"/>
            </a:srgbClr>
          </a:solidFill>
          <a:ln/>
        </p:spPr>
      </p:sp>
      <p:sp>
        <p:nvSpPr>
          <p:cNvPr id="21" name="Shape 18"/>
          <p:cNvSpPr/>
          <p:nvPr/>
        </p:nvSpPr>
        <p:spPr>
          <a:xfrm>
            <a:off x="10389923" y="2616200"/>
            <a:ext cx="400050" cy="457200"/>
          </a:xfrm>
          <a:custGeom>
            <a:avLst/>
            <a:gdLst/>
            <a:ahLst/>
            <a:cxnLst/>
            <a:rect l="l" t="t" r="r" b="b"/>
            <a:pathLst>
              <a:path w="400050" h="457200">
                <a:moveTo>
                  <a:pt x="400050" y="183773"/>
                </a:moveTo>
                <a:cubicBezTo>
                  <a:pt x="386834" y="192524"/>
                  <a:pt x="371654" y="199579"/>
                  <a:pt x="355848" y="205204"/>
                </a:cubicBezTo>
                <a:cubicBezTo>
                  <a:pt x="313879" y="220206"/>
                  <a:pt x="258782" y="228600"/>
                  <a:pt x="200025" y="228600"/>
                </a:cubicBezTo>
                <a:cubicBezTo>
                  <a:pt x="141268" y="228600"/>
                  <a:pt x="86082" y="220117"/>
                  <a:pt x="44202" y="205204"/>
                </a:cubicBezTo>
                <a:cubicBezTo>
                  <a:pt x="28486" y="199579"/>
                  <a:pt x="13216" y="192524"/>
                  <a:pt x="0" y="183773"/>
                </a:cubicBezTo>
                <a:lnTo>
                  <a:pt x="0" y="257175"/>
                </a:lnTo>
                <a:cubicBezTo>
                  <a:pt x="0" y="296644"/>
                  <a:pt x="89565" y="328613"/>
                  <a:pt x="200025" y="328613"/>
                </a:cubicBezTo>
                <a:cubicBezTo>
                  <a:pt x="310485" y="328613"/>
                  <a:pt x="400050" y="296644"/>
                  <a:pt x="400050" y="257175"/>
                </a:cubicBezTo>
                <a:lnTo>
                  <a:pt x="400050" y="183773"/>
                </a:lnTo>
                <a:close/>
                <a:moveTo>
                  <a:pt x="400050" y="114300"/>
                </a:moveTo>
                <a:lnTo>
                  <a:pt x="400050" y="71438"/>
                </a:lnTo>
                <a:cubicBezTo>
                  <a:pt x="400050" y="31968"/>
                  <a:pt x="310485" y="0"/>
                  <a:pt x="200025" y="0"/>
                </a:cubicBezTo>
                <a:cubicBezTo>
                  <a:pt x="89565" y="0"/>
                  <a:pt x="0" y="31968"/>
                  <a:pt x="0" y="71438"/>
                </a:cubicBezTo>
                <a:lnTo>
                  <a:pt x="0" y="114300"/>
                </a:lnTo>
                <a:cubicBezTo>
                  <a:pt x="0" y="153769"/>
                  <a:pt x="89565" y="185738"/>
                  <a:pt x="200025" y="185738"/>
                </a:cubicBezTo>
                <a:cubicBezTo>
                  <a:pt x="310485" y="185738"/>
                  <a:pt x="400050" y="153769"/>
                  <a:pt x="400050" y="114300"/>
                </a:cubicBezTo>
                <a:close/>
                <a:moveTo>
                  <a:pt x="355848" y="348079"/>
                </a:moveTo>
                <a:cubicBezTo>
                  <a:pt x="313968" y="362992"/>
                  <a:pt x="258872" y="371475"/>
                  <a:pt x="200025" y="371475"/>
                </a:cubicBezTo>
                <a:cubicBezTo>
                  <a:pt x="141178" y="371475"/>
                  <a:pt x="86082" y="362992"/>
                  <a:pt x="44202" y="348079"/>
                </a:cubicBezTo>
                <a:cubicBezTo>
                  <a:pt x="28486" y="342454"/>
                  <a:pt x="13216" y="335399"/>
                  <a:pt x="0" y="326648"/>
                </a:cubicBezTo>
                <a:lnTo>
                  <a:pt x="0" y="385763"/>
                </a:lnTo>
                <a:cubicBezTo>
                  <a:pt x="0" y="425232"/>
                  <a:pt x="89565" y="457200"/>
                  <a:pt x="200025" y="457200"/>
                </a:cubicBezTo>
                <a:cubicBezTo>
                  <a:pt x="310485" y="457200"/>
                  <a:pt x="400050" y="425232"/>
                  <a:pt x="400050" y="385763"/>
                </a:cubicBezTo>
                <a:lnTo>
                  <a:pt x="400050" y="326648"/>
                </a:lnTo>
                <a:cubicBezTo>
                  <a:pt x="386834" y="335399"/>
                  <a:pt x="371654" y="342454"/>
                  <a:pt x="355848" y="348079"/>
                </a:cubicBezTo>
                <a:close/>
              </a:path>
            </a:pathLst>
          </a:custGeom>
          <a:solidFill>
            <a:srgbClr val="4A90E2"/>
          </a:solidFill>
          <a:ln/>
        </p:spPr>
      </p:sp>
      <p:sp>
        <p:nvSpPr>
          <p:cNvPr id="22" name="Text 19"/>
          <p:cNvSpPr/>
          <p:nvPr/>
        </p:nvSpPr>
        <p:spPr>
          <a:xfrm>
            <a:off x="9190964" y="3175000"/>
            <a:ext cx="2794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30000"/>
              </a:lnSpc>
              <a:buNone/>
            </a:pPr>
            <a:r>
              <a:rPr lang="en-US" sz="18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数据库</a:t>
            </a:r>
            <a:endParaRPr lang="en-US" sz="1600" dirty="0"/>
          </a:p>
        </p:txBody>
      </p:sp>
      <p:sp>
        <p:nvSpPr>
          <p:cNvPr id="23" name="Text 20"/>
          <p:cNvSpPr/>
          <p:nvPr/>
        </p:nvSpPr>
        <p:spPr>
          <a:xfrm>
            <a:off x="9190964" y="3530600"/>
            <a:ext cx="27940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MySQL 8</a:t>
            </a:r>
            <a:endParaRPr lang="en-US" sz="1600" dirty="0"/>
          </a:p>
        </p:txBody>
      </p:sp>
      <p:sp>
        <p:nvSpPr>
          <p:cNvPr id="24" name="Text 21"/>
          <p:cNvSpPr/>
          <p:nvPr/>
        </p:nvSpPr>
        <p:spPr>
          <a:xfrm>
            <a:off x="9190964" y="3835400"/>
            <a:ext cx="27940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10000"/>
              </a:lnSpc>
              <a:buNone/>
            </a:pPr>
            <a:r>
              <a:rPr lang="en-US" sz="12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事务 / 窗口函数 / 行级锁</a:t>
            </a:r>
            <a:endParaRPr lang="en-US" sz="1600" dirty="0"/>
          </a:p>
        </p:txBody>
      </p:sp>
      <p:sp>
        <p:nvSpPr>
          <p:cNvPr id="25" name="Shape 22"/>
          <p:cNvSpPr/>
          <p:nvPr/>
        </p:nvSpPr>
        <p:spPr>
          <a:xfrm>
            <a:off x="254000" y="4648200"/>
            <a:ext cx="11684000" cy="660400"/>
          </a:xfrm>
          <a:custGeom>
            <a:avLst/>
            <a:gdLst/>
            <a:ahLst/>
            <a:cxnLst/>
            <a:rect l="l" t="t" r="r" b="b"/>
            <a:pathLst>
              <a:path w="11684000" h="660400">
                <a:moveTo>
                  <a:pt x="101603" y="0"/>
                </a:moveTo>
                <a:lnTo>
                  <a:pt x="11582397" y="0"/>
                </a:lnTo>
                <a:cubicBezTo>
                  <a:pt x="11638511" y="0"/>
                  <a:pt x="11684000" y="45489"/>
                  <a:pt x="11684000" y="101603"/>
                </a:cubicBezTo>
                <a:lnTo>
                  <a:pt x="11684000" y="558797"/>
                </a:lnTo>
                <a:cubicBezTo>
                  <a:pt x="11684000" y="614911"/>
                  <a:pt x="11638511" y="660400"/>
                  <a:pt x="11582397" y="660400"/>
                </a:cubicBezTo>
                <a:lnTo>
                  <a:pt x="101603" y="660400"/>
                </a:lnTo>
                <a:cubicBezTo>
                  <a:pt x="45527" y="660400"/>
                  <a:pt x="0" y="614873"/>
                  <a:pt x="0" y="558797"/>
                </a:cubicBezTo>
                <a:lnTo>
                  <a:pt x="0" y="101603"/>
                </a:lnTo>
                <a:cubicBezTo>
                  <a:pt x="0" y="45527"/>
                  <a:pt x="45527" y="0"/>
                  <a:pt x="101603" y="0"/>
                </a:cubicBezTo>
                <a:close/>
              </a:path>
            </a:pathLst>
          </a:custGeom>
          <a:solidFill>
            <a:srgbClr val="7B68EE">
              <a:alpha val="10196"/>
            </a:srgbClr>
          </a:solidFill>
          <a:ln/>
        </p:spPr>
      </p:sp>
      <p:sp>
        <p:nvSpPr>
          <p:cNvPr id="27" name="Shape 24"/>
          <p:cNvSpPr/>
          <p:nvPr/>
        </p:nvSpPr>
        <p:spPr>
          <a:xfrm>
            <a:off x="2877773" y="4876800"/>
            <a:ext cx="203200" cy="203200"/>
          </a:xfrm>
          <a:custGeom>
            <a:avLst/>
            <a:gdLst/>
            <a:ahLst/>
            <a:cxnLst/>
            <a:rect l="l" t="t" r="r" b="b"/>
            <a:pathLst>
              <a:path w="203200" h="203200">
                <a:moveTo>
                  <a:pt x="133350" y="139700"/>
                </a:moveTo>
                <a:cubicBezTo>
                  <a:pt x="171926" y="139700"/>
                  <a:pt x="203200" y="108426"/>
                  <a:pt x="203200" y="69850"/>
                </a:cubicBezTo>
                <a:cubicBezTo>
                  <a:pt x="203200" y="31274"/>
                  <a:pt x="171926" y="0"/>
                  <a:pt x="133350" y="0"/>
                </a:cubicBezTo>
                <a:cubicBezTo>
                  <a:pt x="94774" y="0"/>
                  <a:pt x="63500" y="31274"/>
                  <a:pt x="63500" y="69850"/>
                </a:cubicBezTo>
                <a:cubicBezTo>
                  <a:pt x="63500" y="77272"/>
                  <a:pt x="64651" y="84455"/>
                  <a:pt x="66794" y="91162"/>
                </a:cubicBezTo>
                <a:lnTo>
                  <a:pt x="2778" y="155178"/>
                </a:lnTo>
                <a:cubicBezTo>
                  <a:pt x="992" y="156964"/>
                  <a:pt x="0" y="159385"/>
                  <a:pt x="0" y="161925"/>
                </a:cubicBezTo>
                <a:lnTo>
                  <a:pt x="0" y="193675"/>
                </a:lnTo>
                <a:cubicBezTo>
                  <a:pt x="0" y="198953"/>
                  <a:pt x="4247" y="203200"/>
                  <a:pt x="9525" y="203200"/>
                </a:cubicBezTo>
                <a:lnTo>
                  <a:pt x="41275" y="203200"/>
                </a:lnTo>
                <a:cubicBezTo>
                  <a:pt x="46553" y="203200"/>
                  <a:pt x="50800" y="198953"/>
                  <a:pt x="50800" y="193675"/>
                </a:cubicBezTo>
                <a:lnTo>
                  <a:pt x="50800" y="177800"/>
                </a:lnTo>
                <a:lnTo>
                  <a:pt x="66675" y="177800"/>
                </a:lnTo>
                <a:cubicBezTo>
                  <a:pt x="71953" y="177800"/>
                  <a:pt x="76200" y="173553"/>
                  <a:pt x="76200" y="168275"/>
                </a:cubicBezTo>
                <a:lnTo>
                  <a:pt x="76200" y="152400"/>
                </a:lnTo>
                <a:lnTo>
                  <a:pt x="92075" y="152400"/>
                </a:lnTo>
                <a:cubicBezTo>
                  <a:pt x="94615" y="152400"/>
                  <a:pt x="97036" y="151408"/>
                  <a:pt x="98822" y="149622"/>
                </a:cubicBezTo>
                <a:lnTo>
                  <a:pt x="112038" y="136406"/>
                </a:lnTo>
                <a:cubicBezTo>
                  <a:pt x="118745" y="138549"/>
                  <a:pt x="125928" y="139700"/>
                  <a:pt x="133350" y="139700"/>
                </a:cubicBezTo>
                <a:close/>
                <a:moveTo>
                  <a:pt x="149225" y="38100"/>
                </a:moveTo>
                <a:cubicBezTo>
                  <a:pt x="157987" y="38100"/>
                  <a:pt x="165100" y="45213"/>
                  <a:pt x="165100" y="53975"/>
                </a:cubicBezTo>
                <a:cubicBezTo>
                  <a:pt x="165100" y="62737"/>
                  <a:pt x="157987" y="69850"/>
                  <a:pt x="149225" y="69850"/>
                </a:cubicBezTo>
                <a:cubicBezTo>
                  <a:pt x="140463" y="69850"/>
                  <a:pt x="133350" y="62737"/>
                  <a:pt x="133350" y="53975"/>
                </a:cubicBezTo>
                <a:cubicBezTo>
                  <a:pt x="133350" y="45213"/>
                  <a:pt x="140463" y="38100"/>
                  <a:pt x="149225" y="38100"/>
                </a:cubicBezTo>
                <a:close/>
              </a:path>
            </a:pathLst>
          </a:custGeom>
          <a:solidFill>
            <a:srgbClr val="7B68EE"/>
          </a:solidFill>
          <a:ln/>
        </p:spPr>
      </p:sp>
      <p:sp>
        <p:nvSpPr>
          <p:cNvPr id="28" name="Text 25"/>
          <p:cNvSpPr/>
          <p:nvPr/>
        </p:nvSpPr>
        <p:spPr>
          <a:xfrm>
            <a:off x="3207972" y="4821583"/>
            <a:ext cx="241055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20000"/>
              </a:lnSpc>
              <a:buNone/>
            </a:pPr>
            <a:r>
              <a:rPr lang="zh-CN" altLang="en-US" sz="14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由 </a:t>
            </a:r>
            <a:r>
              <a:rPr lang="en-US" altLang="zh-CN" sz="14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ChatGPT 5 </a:t>
            </a:r>
            <a:r>
              <a:rPr lang="zh-CN" altLang="en-US" sz="14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提供技术支持</a:t>
            </a:r>
            <a:endParaRPr lang="en-US" sz="1600" dirty="0"/>
          </a:p>
        </p:txBody>
      </p:sp>
      <p:sp>
        <p:nvSpPr>
          <p:cNvPr id="29" name="Shape 26"/>
          <p:cNvSpPr/>
          <p:nvPr/>
        </p:nvSpPr>
        <p:spPr>
          <a:xfrm>
            <a:off x="7374390" y="4876800"/>
            <a:ext cx="203200" cy="203200"/>
          </a:xfrm>
          <a:custGeom>
            <a:avLst/>
            <a:gdLst/>
            <a:ahLst/>
            <a:cxnLst/>
            <a:rect l="l" t="t" r="r" b="b"/>
            <a:pathLst>
              <a:path w="203200" h="203200">
                <a:moveTo>
                  <a:pt x="139660" y="111125"/>
                </a:moveTo>
                <a:lnTo>
                  <a:pt x="63897" y="111125"/>
                </a:lnTo>
                <a:cubicBezTo>
                  <a:pt x="65048" y="136723"/>
                  <a:pt x="70723" y="160298"/>
                  <a:pt x="78780" y="177562"/>
                </a:cubicBezTo>
                <a:cubicBezTo>
                  <a:pt x="83304" y="187285"/>
                  <a:pt x="88186" y="194151"/>
                  <a:pt x="92710" y="198358"/>
                </a:cubicBezTo>
                <a:cubicBezTo>
                  <a:pt x="97155" y="202525"/>
                  <a:pt x="100211" y="203200"/>
                  <a:pt x="101798" y="203200"/>
                </a:cubicBezTo>
                <a:cubicBezTo>
                  <a:pt x="103386" y="203200"/>
                  <a:pt x="106442" y="202525"/>
                  <a:pt x="110887" y="198358"/>
                </a:cubicBezTo>
                <a:cubicBezTo>
                  <a:pt x="115411" y="194151"/>
                  <a:pt x="120293" y="187246"/>
                  <a:pt x="124817" y="177562"/>
                </a:cubicBezTo>
                <a:cubicBezTo>
                  <a:pt x="132874" y="160298"/>
                  <a:pt x="138549" y="136723"/>
                  <a:pt x="139700" y="111125"/>
                </a:cubicBezTo>
                <a:close/>
                <a:moveTo>
                  <a:pt x="63857" y="92075"/>
                </a:moveTo>
                <a:lnTo>
                  <a:pt x="139621" y="92075"/>
                </a:lnTo>
                <a:cubicBezTo>
                  <a:pt x="138509" y="66477"/>
                  <a:pt x="132834" y="42902"/>
                  <a:pt x="124777" y="25638"/>
                </a:cubicBezTo>
                <a:cubicBezTo>
                  <a:pt x="120253" y="15954"/>
                  <a:pt x="115372" y="9049"/>
                  <a:pt x="110847" y="4842"/>
                </a:cubicBezTo>
                <a:cubicBezTo>
                  <a:pt x="106402" y="675"/>
                  <a:pt x="103346" y="0"/>
                  <a:pt x="101759" y="0"/>
                </a:cubicBezTo>
                <a:cubicBezTo>
                  <a:pt x="100171" y="0"/>
                  <a:pt x="97115" y="675"/>
                  <a:pt x="92670" y="4842"/>
                </a:cubicBezTo>
                <a:cubicBezTo>
                  <a:pt x="88146" y="9049"/>
                  <a:pt x="83264" y="15954"/>
                  <a:pt x="78740" y="25638"/>
                </a:cubicBezTo>
                <a:cubicBezTo>
                  <a:pt x="70683" y="42902"/>
                  <a:pt x="65008" y="66477"/>
                  <a:pt x="63857" y="92075"/>
                </a:cubicBezTo>
                <a:close/>
                <a:moveTo>
                  <a:pt x="44807" y="92075"/>
                </a:moveTo>
                <a:cubicBezTo>
                  <a:pt x="46196" y="58103"/>
                  <a:pt x="54967" y="26551"/>
                  <a:pt x="67786" y="5834"/>
                </a:cubicBezTo>
                <a:cubicBezTo>
                  <a:pt x="31234" y="18772"/>
                  <a:pt x="4326" y="52070"/>
                  <a:pt x="595" y="92075"/>
                </a:cubicBezTo>
                <a:lnTo>
                  <a:pt x="44807" y="92075"/>
                </a:lnTo>
                <a:close/>
                <a:moveTo>
                  <a:pt x="595" y="111125"/>
                </a:moveTo>
                <a:cubicBezTo>
                  <a:pt x="4326" y="151130"/>
                  <a:pt x="31234" y="184428"/>
                  <a:pt x="67786" y="197366"/>
                </a:cubicBezTo>
                <a:cubicBezTo>
                  <a:pt x="54967" y="176649"/>
                  <a:pt x="46196" y="145098"/>
                  <a:pt x="44807" y="111125"/>
                </a:cubicBezTo>
                <a:lnTo>
                  <a:pt x="595" y="111125"/>
                </a:lnTo>
                <a:close/>
                <a:moveTo>
                  <a:pt x="158710" y="111125"/>
                </a:moveTo>
                <a:cubicBezTo>
                  <a:pt x="157321" y="145098"/>
                  <a:pt x="148550" y="176649"/>
                  <a:pt x="135731" y="197366"/>
                </a:cubicBezTo>
                <a:cubicBezTo>
                  <a:pt x="172283" y="184388"/>
                  <a:pt x="199192" y="151130"/>
                  <a:pt x="202922" y="111125"/>
                </a:cubicBezTo>
                <a:lnTo>
                  <a:pt x="158710" y="111125"/>
                </a:lnTo>
                <a:close/>
                <a:moveTo>
                  <a:pt x="202922" y="92075"/>
                </a:moveTo>
                <a:cubicBezTo>
                  <a:pt x="199192" y="52070"/>
                  <a:pt x="172283" y="18772"/>
                  <a:pt x="135731" y="5834"/>
                </a:cubicBezTo>
                <a:cubicBezTo>
                  <a:pt x="148550" y="26551"/>
                  <a:pt x="157321" y="58103"/>
                  <a:pt x="158710" y="92075"/>
                </a:cubicBezTo>
                <a:lnTo>
                  <a:pt x="202922" y="92075"/>
                </a:lnTo>
                <a:close/>
              </a:path>
            </a:pathLst>
          </a:custGeom>
          <a:solidFill>
            <a:srgbClr val="7B68EE"/>
          </a:solidFill>
          <a:ln/>
        </p:spPr>
      </p:sp>
      <p:sp>
        <p:nvSpPr>
          <p:cNvPr id="30" name="Text 27"/>
          <p:cNvSpPr/>
          <p:nvPr/>
        </p:nvSpPr>
        <p:spPr>
          <a:xfrm>
            <a:off x="7704590" y="4831522"/>
            <a:ext cx="2526088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zh-CN" altLang="en-US" sz="1600" dirty="0"/>
              <a:t>由 </a:t>
            </a:r>
            <a:r>
              <a:rPr lang="en-US" altLang="zh-CN" sz="1600" dirty="0"/>
              <a:t>GitHub </a:t>
            </a:r>
            <a:r>
              <a:rPr lang="zh-CN" altLang="en-US" sz="1600" dirty="0"/>
              <a:t>提供 </a:t>
            </a:r>
            <a:r>
              <a:rPr lang="en-US" altLang="zh-CN" sz="1600" dirty="0"/>
              <a:t>DevOps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932295-2186-831D-11FC-2D467726E5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10-11-20:18:00-d3l4lu0s8jdo4os5eoa0.png">
            <a:extLst>
              <a:ext uri="{FF2B5EF4-FFF2-40B4-BE49-F238E27FC236}">
                <a16:creationId xmlns:a16="http://schemas.microsoft.com/office/drawing/2014/main" id="{354A973F-A854-B17D-BB7D-D36DF188DC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0730" cy="6857365"/>
          </a:xfrm>
          <a:prstGeom prst="rect">
            <a:avLst/>
          </a:prstGeom>
        </p:spPr>
      </p:pic>
      <p:pic>
        <p:nvPicPr>
          <p:cNvPr id="36" name="图片 35">
            <a:extLst>
              <a:ext uri="{FF2B5EF4-FFF2-40B4-BE49-F238E27FC236}">
                <a16:creationId xmlns:a16="http://schemas.microsoft.com/office/drawing/2014/main" id="{922F4404-BDE4-9CCF-7F10-AC5853FA42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248" y="1012871"/>
            <a:ext cx="10201950" cy="5490633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DC26C750-C436-8095-FB6F-755C7687F229}"/>
              </a:ext>
            </a:extLst>
          </p:cNvPr>
          <p:cNvSpPr/>
          <p:nvPr/>
        </p:nvSpPr>
        <p:spPr>
          <a:xfrm>
            <a:off x="0" y="354496"/>
            <a:ext cx="121920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00000"/>
              </a:lnSpc>
              <a:buNone/>
            </a:pPr>
            <a:r>
              <a:rPr lang="zh-CN" altLang="en-US" sz="3000" dirty="0">
                <a:solidFill>
                  <a:srgbClr val="4A90E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数据结构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900645755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F72C59-FBF3-ABBB-8628-714F6AB194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10-11-20:18:00-d3l4lu0s8jdo4os5eoa0.png">
            <a:extLst>
              <a:ext uri="{FF2B5EF4-FFF2-40B4-BE49-F238E27FC236}">
                <a16:creationId xmlns:a16="http://schemas.microsoft.com/office/drawing/2014/main" id="{2B601F2B-D062-0A83-73C3-F840CFFA56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0730" cy="6857365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E1FBAF94-8BB4-A5CA-BDD5-121D26A9C144}"/>
              </a:ext>
            </a:extLst>
          </p:cNvPr>
          <p:cNvSpPr/>
          <p:nvPr/>
        </p:nvSpPr>
        <p:spPr>
          <a:xfrm>
            <a:off x="0" y="354496"/>
            <a:ext cx="121920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00000"/>
              </a:lnSpc>
              <a:buNone/>
            </a:pPr>
            <a:r>
              <a:rPr lang="zh-CN" altLang="en-US" sz="3000" dirty="0">
                <a:solidFill>
                  <a:srgbClr val="4A90E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数据结构</a:t>
            </a:r>
            <a:endParaRPr lang="en-US" sz="16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A07857F-832A-32E3-EDC1-56B2EAB63F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2910" y="980661"/>
            <a:ext cx="9844910" cy="5298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874142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03E588-FB49-7939-8B2D-E31F9297A0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10-11-20:18:00-d3l4lu0s8jdo4os5eoa0.png">
            <a:extLst>
              <a:ext uri="{FF2B5EF4-FFF2-40B4-BE49-F238E27FC236}">
                <a16:creationId xmlns:a16="http://schemas.microsoft.com/office/drawing/2014/main" id="{98B996E5-31CF-75BC-422B-5C8559EFF0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0730" cy="6857365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AE40DB14-F4B8-EC11-5DAB-DCF54D54F35A}"/>
              </a:ext>
            </a:extLst>
          </p:cNvPr>
          <p:cNvSpPr/>
          <p:nvPr/>
        </p:nvSpPr>
        <p:spPr>
          <a:xfrm>
            <a:off x="0" y="354496"/>
            <a:ext cx="121920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altLang="zh-CN" sz="3000" dirty="0">
                <a:solidFill>
                  <a:srgbClr val="4A90E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DevOps </a:t>
            </a:r>
            <a:r>
              <a:rPr lang="zh-CN" altLang="en-US" sz="3000" dirty="0">
                <a:solidFill>
                  <a:srgbClr val="4A90E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持续集成 </a:t>
            </a:r>
            <a:endParaRPr lang="en-US" sz="16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D13EE38-6E6B-7E69-C3BD-05A46AD7EABF}"/>
              </a:ext>
            </a:extLst>
          </p:cNvPr>
          <p:cNvSpPr txBox="1"/>
          <p:nvPr/>
        </p:nvSpPr>
        <p:spPr>
          <a:xfrm>
            <a:off x="6267643" y="1083841"/>
            <a:ext cx="5146802" cy="2750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lang="zh-CN" altLang="en-US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Segoe WPC"/>
              </a:rPr>
              <a:t>本项目采用 </a:t>
            </a:r>
            <a:r>
              <a:rPr lang="en-US" altLang="zh-CN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Segoe WPC"/>
              </a:rPr>
              <a:t>GitHub Actions </a:t>
            </a:r>
            <a:r>
              <a:rPr lang="zh-CN" altLang="en-US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Segoe WPC"/>
              </a:rPr>
              <a:t>实现自动化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Segoe WPC"/>
              </a:rPr>
              <a:t>打包</a:t>
            </a:r>
            <a:r>
              <a:rPr lang="zh-CN" altLang="en-US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Segoe WPC"/>
              </a:rPr>
              <a:t>，</a:t>
            </a:r>
            <a:endParaRPr lang="en-US" altLang="zh-CN" b="0" i="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Segoe WPC"/>
            </a:endParaRPr>
          </a:p>
          <a:p>
            <a:pPr>
              <a:lnSpc>
                <a:spcPct val="250000"/>
              </a:lnSpc>
            </a:pPr>
            <a:r>
              <a:rPr lang="zh-CN" altLang="en-US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Segoe WPC"/>
              </a:rPr>
              <a:t>每次代码推送或合并请求，</a:t>
            </a:r>
            <a:endParaRPr lang="en-US" altLang="zh-CN" b="0" i="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Segoe WPC"/>
            </a:endParaRPr>
          </a:p>
          <a:p>
            <a:pPr>
              <a:lnSpc>
                <a:spcPct val="250000"/>
              </a:lnSpc>
            </a:pPr>
            <a:r>
              <a:rPr lang="zh-CN" altLang="en-US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Segoe WPC"/>
              </a:rPr>
              <a:t>都会自动完成前后端的构建与打包，</a:t>
            </a:r>
            <a:endParaRPr lang="en-US" altLang="zh-CN" b="0" i="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Segoe WPC"/>
            </a:endParaRPr>
          </a:p>
          <a:p>
            <a:pPr>
              <a:lnSpc>
                <a:spcPct val="250000"/>
              </a:lnSpc>
            </a:pPr>
            <a:r>
              <a:rPr lang="zh-CN" altLang="en-US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Segoe WPC"/>
              </a:rPr>
              <a:t>并上传为独立产物，方便下载和部署。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574BDF7-ACE8-369F-59B8-2607FC6F29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8372" y="1159377"/>
            <a:ext cx="4553099" cy="5155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839538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356</TotalTime>
  <Words>420</Words>
  <Application>Microsoft Office PowerPoint</Application>
  <PresentationFormat>宽屏</PresentationFormat>
  <Paragraphs>145</Paragraphs>
  <Slides>22</Slides>
  <Notes>22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27" baseType="lpstr">
      <vt:lpstr>MiSans</vt:lpstr>
      <vt:lpstr>Arial</vt:lpstr>
      <vt:lpstr>Segoe WPC</vt:lpstr>
      <vt:lpstr>Noto Sans SC</vt:lpstr>
      <vt:lpstr>Custom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Moonshot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服装网店进销存系统</dc:title>
  <dc:subject>服装网店进销存系统</dc:subject>
  <dc:creator>Kimi</dc:creator>
  <cp:lastModifiedBy>Hai_Xi</cp:lastModifiedBy>
  <cp:revision>7</cp:revision>
  <dcterms:created xsi:type="dcterms:W3CDTF">2025-10-27T07:39:13Z</dcterms:created>
  <dcterms:modified xsi:type="dcterms:W3CDTF">2025-11-10T06:41:10Z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IGC">
    <vt:lpwstr>{"Label":"服装网店进销存系统","ContentProducer":"001191110108MACG2KBH8F10000","ProduceID":"d3vhnpnahd8e9s3qps10","ReservedCode1":"","ContentPropagator":"001191110108MACG2KBH8F20000","PropagateID":"d3vhnpnahd8e9s3qps10","ReservedCode2":""}</vt:lpwstr>
  </property>
</Properties>
</file>